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  <p:sldMasterId id="2147487447" r:id="rId3"/>
  </p:sldMasterIdLst>
  <p:notesMasterIdLst>
    <p:notesMasterId r:id="rId318"/>
  </p:notesMasterIdLst>
  <p:handoutMasterIdLst>
    <p:handoutMasterId r:id="rId319"/>
  </p:handoutMasterIdLst>
  <p:sldIdLst>
    <p:sldId id="853" r:id="rId4"/>
    <p:sldId id="854" r:id="rId5"/>
    <p:sldId id="1295" r:id="rId6"/>
    <p:sldId id="1290" r:id="rId7"/>
    <p:sldId id="1291" r:id="rId8"/>
    <p:sldId id="1292" r:id="rId9"/>
    <p:sldId id="1293" r:id="rId10"/>
    <p:sldId id="1294" r:id="rId11"/>
    <p:sldId id="2249" r:id="rId12"/>
    <p:sldId id="1296" r:id="rId13"/>
    <p:sldId id="520" r:id="rId14"/>
    <p:sldId id="526" r:id="rId15"/>
    <p:sldId id="900" r:id="rId16"/>
    <p:sldId id="1324" r:id="rId17"/>
    <p:sldId id="1325" r:id="rId18"/>
    <p:sldId id="901" r:id="rId19"/>
    <p:sldId id="1326" r:id="rId20"/>
    <p:sldId id="1327" r:id="rId21"/>
    <p:sldId id="1328" r:id="rId22"/>
    <p:sldId id="1329" r:id="rId23"/>
    <p:sldId id="902" r:id="rId24"/>
    <p:sldId id="906" r:id="rId25"/>
    <p:sldId id="904" r:id="rId26"/>
    <p:sldId id="907" r:id="rId27"/>
    <p:sldId id="908" r:id="rId28"/>
    <p:sldId id="909" r:id="rId29"/>
    <p:sldId id="910" r:id="rId30"/>
    <p:sldId id="913" r:id="rId31"/>
    <p:sldId id="914" r:id="rId32"/>
    <p:sldId id="915" r:id="rId33"/>
    <p:sldId id="918" r:id="rId34"/>
    <p:sldId id="919" r:id="rId35"/>
    <p:sldId id="920" r:id="rId36"/>
    <p:sldId id="921" r:id="rId37"/>
    <p:sldId id="922" r:id="rId38"/>
    <p:sldId id="923" r:id="rId39"/>
    <p:sldId id="924" r:id="rId40"/>
    <p:sldId id="925" r:id="rId41"/>
    <p:sldId id="928" r:id="rId42"/>
    <p:sldId id="1331" r:id="rId43"/>
    <p:sldId id="1330" r:id="rId44"/>
    <p:sldId id="929" r:id="rId45"/>
    <p:sldId id="1289" r:id="rId46"/>
    <p:sldId id="2086" r:id="rId47"/>
    <p:sldId id="930" r:id="rId48"/>
    <p:sldId id="931" r:id="rId49"/>
    <p:sldId id="932" r:id="rId50"/>
    <p:sldId id="1772" r:id="rId51"/>
    <p:sldId id="936" r:id="rId52"/>
    <p:sldId id="1773" r:id="rId53"/>
    <p:sldId id="2250" r:id="rId54"/>
    <p:sldId id="948" r:id="rId55"/>
    <p:sldId id="949" r:id="rId56"/>
    <p:sldId id="1333" r:id="rId57"/>
    <p:sldId id="1334" r:id="rId58"/>
    <p:sldId id="2087" r:id="rId59"/>
    <p:sldId id="2088" r:id="rId60"/>
    <p:sldId id="2089" r:id="rId61"/>
    <p:sldId id="1332" r:id="rId62"/>
    <p:sldId id="950" r:id="rId63"/>
    <p:sldId id="952" r:id="rId64"/>
    <p:sldId id="956" r:id="rId65"/>
    <p:sldId id="2000" r:id="rId66"/>
    <p:sldId id="2001" r:id="rId67"/>
    <p:sldId id="958" r:id="rId68"/>
    <p:sldId id="959" r:id="rId69"/>
    <p:sldId id="1344" r:id="rId70"/>
    <p:sldId id="963" r:id="rId71"/>
    <p:sldId id="964" r:id="rId72"/>
    <p:sldId id="966" r:id="rId73"/>
    <p:sldId id="962" r:id="rId74"/>
    <p:sldId id="1336" r:id="rId75"/>
    <p:sldId id="1337" r:id="rId76"/>
    <p:sldId id="1338" r:id="rId77"/>
    <p:sldId id="1339" r:id="rId78"/>
    <p:sldId id="967" r:id="rId79"/>
    <p:sldId id="968" r:id="rId80"/>
    <p:sldId id="1341" r:id="rId81"/>
    <p:sldId id="1342" r:id="rId82"/>
    <p:sldId id="981" r:id="rId83"/>
    <p:sldId id="982" r:id="rId84"/>
    <p:sldId id="980" r:id="rId85"/>
    <p:sldId id="983" r:id="rId86"/>
    <p:sldId id="969" r:id="rId87"/>
    <p:sldId id="1404" r:id="rId88"/>
    <p:sldId id="971" r:id="rId89"/>
    <p:sldId id="972" r:id="rId90"/>
    <p:sldId id="1343" r:id="rId91"/>
    <p:sldId id="973" r:id="rId92"/>
    <p:sldId id="975" r:id="rId93"/>
    <p:sldId id="976" r:id="rId94"/>
    <p:sldId id="984" r:id="rId95"/>
    <p:sldId id="985" r:id="rId96"/>
    <p:sldId id="986" r:id="rId97"/>
    <p:sldId id="2002" r:id="rId98"/>
    <p:sldId id="1346" r:id="rId99"/>
    <p:sldId id="987" r:id="rId100"/>
    <p:sldId id="988" r:id="rId101"/>
    <p:sldId id="977" r:id="rId102"/>
    <p:sldId id="978" r:id="rId103"/>
    <p:sldId id="979" r:id="rId104"/>
    <p:sldId id="990" r:id="rId105"/>
    <p:sldId id="989" r:id="rId106"/>
    <p:sldId id="991" r:id="rId107"/>
    <p:sldId id="992" r:id="rId108"/>
    <p:sldId id="993" r:id="rId109"/>
    <p:sldId id="1776" r:id="rId110"/>
    <p:sldId id="1777" r:id="rId111"/>
    <p:sldId id="994" r:id="rId112"/>
    <p:sldId id="995" r:id="rId113"/>
    <p:sldId id="996" r:id="rId114"/>
    <p:sldId id="999" r:id="rId115"/>
    <p:sldId id="1016" r:id="rId116"/>
    <p:sldId id="1017" r:id="rId117"/>
    <p:sldId id="1018" r:id="rId118"/>
    <p:sldId id="1019" r:id="rId119"/>
    <p:sldId id="1020" r:id="rId120"/>
    <p:sldId id="1021" r:id="rId121"/>
    <p:sldId id="1023" r:id="rId122"/>
    <p:sldId id="1024" r:id="rId123"/>
    <p:sldId id="1025" r:id="rId124"/>
    <p:sldId id="1026" r:id="rId125"/>
    <p:sldId id="1027" r:id="rId126"/>
    <p:sldId id="1028" r:id="rId127"/>
    <p:sldId id="2090" r:id="rId128"/>
    <p:sldId id="1029" r:id="rId129"/>
    <p:sldId id="1030" r:id="rId130"/>
    <p:sldId id="1031" r:id="rId131"/>
    <p:sldId id="1032" r:id="rId132"/>
    <p:sldId id="1034" r:id="rId133"/>
    <p:sldId id="1033" r:id="rId134"/>
    <p:sldId id="1035" r:id="rId135"/>
    <p:sldId id="1036" r:id="rId136"/>
    <p:sldId id="1037" r:id="rId137"/>
    <p:sldId id="1039" r:id="rId138"/>
    <p:sldId id="1040" r:id="rId139"/>
    <p:sldId id="1042" r:id="rId140"/>
    <p:sldId id="1348" r:id="rId141"/>
    <p:sldId id="1778" r:id="rId142"/>
    <p:sldId id="2003" r:id="rId143"/>
    <p:sldId id="1044" r:id="rId144"/>
    <p:sldId id="1045" r:id="rId145"/>
    <p:sldId id="1779" r:id="rId146"/>
    <p:sldId id="1050" r:id="rId147"/>
    <p:sldId id="1051" r:id="rId148"/>
    <p:sldId id="1052" r:id="rId149"/>
    <p:sldId id="1053" r:id="rId150"/>
    <p:sldId id="1054" r:id="rId151"/>
    <p:sldId id="1002" r:id="rId152"/>
    <p:sldId id="1055" r:id="rId153"/>
    <p:sldId id="1056" r:id="rId154"/>
    <p:sldId id="2091" r:id="rId155"/>
    <p:sldId id="2092" r:id="rId156"/>
    <p:sldId id="2251" r:id="rId157"/>
    <p:sldId id="2252" r:id="rId158"/>
    <p:sldId id="1062" r:id="rId159"/>
    <p:sldId id="1408" r:id="rId160"/>
    <p:sldId id="1058" r:id="rId161"/>
    <p:sldId id="2005" r:id="rId162"/>
    <p:sldId id="2094" r:id="rId163"/>
    <p:sldId id="1059" r:id="rId164"/>
    <p:sldId id="1352" r:id="rId165"/>
    <p:sldId id="1347" r:id="rId166"/>
    <p:sldId id="2006" r:id="rId167"/>
    <p:sldId id="2007" r:id="rId168"/>
    <p:sldId id="2008" r:id="rId169"/>
    <p:sldId id="2093" r:id="rId170"/>
    <p:sldId id="2009" r:id="rId171"/>
    <p:sldId id="2253" r:id="rId172"/>
    <p:sldId id="2254" r:id="rId173"/>
    <p:sldId id="1065" r:id="rId174"/>
    <p:sldId id="1066" r:id="rId175"/>
    <p:sldId id="1067" r:id="rId176"/>
    <p:sldId id="1068" r:id="rId177"/>
    <p:sldId id="1069" r:id="rId178"/>
    <p:sldId id="1087" r:id="rId179"/>
    <p:sldId id="1070" r:id="rId180"/>
    <p:sldId id="1071" r:id="rId181"/>
    <p:sldId id="1072" r:id="rId182"/>
    <p:sldId id="1073" r:id="rId183"/>
    <p:sldId id="1074" r:id="rId184"/>
    <p:sldId id="1077" r:id="rId185"/>
    <p:sldId id="1088" r:id="rId186"/>
    <p:sldId id="1089" r:id="rId187"/>
    <p:sldId id="1090" r:id="rId188"/>
    <p:sldId id="1091" r:id="rId189"/>
    <p:sldId id="1092" r:id="rId190"/>
    <p:sldId id="1093" r:id="rId191"/>
    <p:sldId id="1094" r:id="rId192"/>
    <p:sldId id="1095" r:id="rId193"/>
    <p:sldId id="1096" r:id="rId194"/>
    <p:sldId id="1097" r:id="rId195"/>
    <p:sldId id="1098" r:id="rId196"/>
    <p:sldId id="1099" r:id="rId197"/>
    <p:sldId id="1101" r:id="rId198"/>
    <p:sldId id="1102" r:id="rId199"/>
    <p:sldId id="1103" r:id="rId200"/>
    <p:sldId id="1104" r:id="rId201"/>
    <p:sldId id="2010" r:id="rId202"/>
    <p:sldId id="1418" r:id="rId203"/>
    <p:sldId id="1106" r:id="rId204"/>
    <p:sldId id="1107" r:id="rId205"/>
    <p:sldId id="1108" r:id="rId206"/>
    <p:sldId id="1109" r:id="rId207"/>
    <p:sldId id="1110" r:id="rId208"/>
    <p:sldId id="1111" r:id="rId209"/>
    <p:sldId id="1112" r:id="rId210"/>
    <p:sldId id="1113" r:id="rId211"/>
    <p:sldId id="1114" r:id="rId212"/>
    <p:sldId id="1115" r:id="rId213"/>
    <p:sldId id="1116" r:id="rId214"/>
    <p:sldId id="1117" r:id="rId215"/>
    <p:sldId id="1118" r:id="rId216"/>
    <p:sldId id="1119" r:id="rId217"/>
    <p:sldId id="1120" r:id="rId218"/>
    <p:sldId id="1124" r:id="rId219"/>
    <p:sldId id="1121" r:id="rId220"/>
    <p:sldId id="1122" r:id="rId221"/>
    <p:sldId id="1123" r:id="rId222"/>
    <p:sldId id="1006" r:id="rId223"/>
    <p:sldId id="1125" r:id="rId224"/>
    <p:sldId id="1126" r:id="rId225"/>
    <p:sldId id="1127" r:id="rId226"/>
    <p:sldId id="1128" r:id="rId227"/>
    <p:sldId id="1129" r:id="rId228"/>
    <p:sldId id="1130" r:id="rId229"/>
    <p:sldId id="1131" r:id="rId230"/>
    <p:sldId id="1132" r:id="rId231"/>
    <p:sldId id="1133" r:id="rId232"/>
    <p:sldId id="1134" r:id="rId233"/>
    <p:sldId id="1135" r:id="rId234"/>
    <p:sldId id="1297" r:id="rId235"/>
    <p:sldId id="1298" r:id="rId236"/>
    <p:sldId id="1301" r:id="rId237"/>
    <p:sldId id="1302" r:id="rId238"/>
    <p:sldId id="1303" r:id="rId239"/>
    <p:sldId id="1304" r:id="rId240"/>
    <p:sldId id="1305" r:id="rId241"/>
    <p:sldId id="1306" r:id="rId242"/>
    <p:sldId id="1307" r:id="rId243"/>
    <p:sldId id="1308" r:id="rId244"/>
    <p:sldId id="1359" r:id="rId245"/>
    <p:sldId id="1309" r:id="rId246"/>
    <p:sldId id="1310" r:id="rId247"/>
    <p:sldId id="1312" r:id="rId248"/>
    <p:sldId id="1313" r:id="rId249"/>
    <p:sldId id="1314" r:id="rId250"/>
    <p:sldId id="1780" r:id="rId251"/>
    <p:sldId id="1781" r:id="rId252"/>
    <p:sldId id="1420" r:id="rId253"/>
    <p:sldId id="1315" r:id="rId254"/>
    <p:sldId id="1782" r:id="rId255"/>
    <p:sldId id="2095" r:id="rId256"/>
    <p:sldId id="1783" r:id="rId257"/>
    <p:sldId id="1784" r:id="rId258"/>
    <p:sldId id="1365" r:id="rId259"/>
    <p:sldId id="1316" r:id="rId260"/>
    <p:sldId id="1374" r:id="rId261"/>
    <p:sldId id="1375" r:id="rId262"/>
    <p:sldId id="1376" r:id="rId263"/>
    <p:sldId id="1786" r:id="rId264"/>
    <p:sldId id="1377" r:id="rId265"/>
    <p:sldId id="1378" r:id="rId266"/>
    <p:sldId id="2096" r:id="rId267"/>
    <p:sldId id="1421" r:id="rId268"/>
    <p:sldId id="1379" r:id="rId269"/>
    <p:sldId id="1787" r:id="rId270"/>
    <p:sldId id="1788" r:id="rId271"/>
    <p:sldId id="1789" r:id="rId272"/>
    <p:sldId id="2016" r:id="rId273"/>
    <p:sldId id="2017" r:id="rId274"/>
    <p:sldId id="1139" r:id="rId275"/>
    <p:sldId id="1140" r:id="rId276"/>
    <p:sldId id="1317" r:id="rId277"/>
    <p:sldId id="2255" r:id="rId278"/>
    <p:sldId id="1141" r:id="rId279"/>
    <p:sldId id="1318" r:id="rId280"/>
    <p:sldId id="1320" r:id="rId281"/>
    <p:sldId id="1319" r:id="rId282"/>
    <p:sldId id="2018" r:id="rId283"/>
    <p:sldId id="1321" r:id="rId284"/>
    <p:sldId id="1322" r:id="rId285"/>
    <p:sldId id="1323" r:id="rId286"/>
    <p:sldId id="1299" r:id="rId287"/>
    <p:sldId id="1143" r:id="rId288"/>
    <p:sldId id="1144" r:id="rId289"/>
    <p:sldId id="1145" r:id="rId290"/>
    <p:sldId id="1146" r:id="rId291"/>
    <p:sldId id="1147" r:id="rId292"/>
    <p:sldId id="1148" r:id="rId293"/>
    <p:sldId id="1149" r:id="rId294"/>
    <p:sldId id="1150" r:id="rId295"/>
    <p:sldId id="1151" r:id="rId296"/>
    <p:sldId id="1152" r:id="rId297"/>
    <p:sldId id="1153" r:id="rId298"/>
    <p:sldId id="1154" r:id="rId299"/>
    <p:sldId id="1155" r:id="rId300"/>
    <p:sldId id="1156" r:id="rId301"/>
    <p:sldId id="1157" r:id="rId302"/>
    <p:sldId id="1158" r:id="rId303"/>
    <p:sldId id="1159" r:id="rId304"/>
    <p:sldId id="1160" r:id="rId305"/>
    <p:sldId id="1163" r:id="rId306"/>
    <p:sldId id="1164" r:id="rId307"/>
    <p:sldId id="1165" r:id="rId308"/>
    <p:sldId id="1166" r:id="rId309"/>
    <p:sldId id="1167" r:id="rId310"/>
    <p:sldId id="1168" r:id="rId311"/>
    <p:sldId id="1169" r:id="rId312"/>
    <p:sldId id="1170" r:id="rId313"/>
    <p:sldId id="1171" r:id="rId314"/>
    <p:sldId id="1172" r:id="rId315"/>
    <p:sldId id="1173" r:id="rId316"/>
    <p:sldId id="1174" r:id="rId317"/>
  </p:sldIdLst>
  <p:sldSz cx="10440988" cy="6858000"/>
  <p:notesSz cx="6797675" cy="9926638"/>
  <p:embeddedFontLst>
    <p:embeddedFont>
      <p:font typeface="Calvin" panose="020B0600000101010101"/>
      <p:regular r:id="rId320"/>
    </p:embeddedFont>
    <p:embeddedFont>
      <p:font typeface="Cambria Math" panose="02040503050406030204" pitchFamily="18" charset="0"/>
      <p:regular r:id="rId321"/>
    </p:embeddedFont>
    <p:embeddedFont>
      <p:font typeface="Candara" panose="020E0502030303020204" pitchFamily="34" charset="0"/>
      <p:regular r:id="rId322"/>
      <p:bold r:id="rId323"/>
      <p:italic r:id="rId324"/>
      <p:boldItalic r:id="rId325"/>
    </p:embeddedFont>
    <p:embeddedFont>
      <p:font typeface="Consolas" panose="020B0609020204030204" pitchFamily="49" charset="0"/>
      <p:regular r:id="rId326"/>
      <p:bold r:id="rId327"/>
      <p:italic r:id="rId328"/>
      <p:boldItalic r:id="rId329"/>
    </p:embeddedFont>
    <p:embeddedFont>
      <p:font typeface="Microsoft Sans Serif" panose="020B0604020202020204" pitchFamily="34" charset="0"/>
      <p:regular r:id="rId330"/>
    </p:embeddedFont>
    <p:embeddedFont>
      <p:font typeface="고도 B" panose="02000503000000020004" pitchFamily="2" charset="-127"/>
      <p:regular r:id="rId331"/>
    </p:embeddedFont>
    <p:embeddedFont>
      <p:font typeface="고도 M" panose="02000503000000020004" pitchFamily="2" charset="-127"/>
      <p:regular r:id="rId332"/>
    </p:embeddedFont>
    <p:embeddedFont>
      <p:font typeface="나눔스퀘어 ExtraBold" panose="020B0600000101010101" pitchFamily="50" charset="-127"/>
      <p:bold r:id="rId333"/>
    </p:embeddedFont>
    <p:embeddedFont>
      <p:font typeface="맑은 고딕" panose="020B0503020000020004" pitchFamily="50" charset="-127"/>
      <p:regular r:id="rId334"/>
      <p:bold r:id="rId335"/>
    </p:embeddedFont>
    <p:embeddedFont>
      <p:font typeface="맑은 고딕" panose="020B0503020000020004" pitchFamily="50" charset="-127"/>
      <p:regular r:id="rId334"/>
      <p:bold r:id="rId33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CC"/>
    <a:srgbClr val="E2E2F6"/>
    <a:srgbClr val="CCFFCC"/>
    <a:srgbClr val="3399FF"/>
    <a:srgbClr val="FF6600"/>
    <a:srgbClr val="FEF0F3"/>
    <a:srgbClr val="FCD0D8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 autoAdjust="0"/>
    <p:restoredTop sz="96651" autoAdjust="0"/>
  </p:normalViewPr>
  <p:slideViewPr>
    <p:cSldViewPr snapToGrid="0">
      <p:cViewPr varScale="1">
        <p:scale>
          <a:sx n="172" d="100"/>
          <a:sy n="172" d="100"/>
        </p:scale>
        <p:origin x="1396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font" Target="fonts/font5.fntdata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font" Target="fonts/font16.fntdata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font" Target="fonts/font7.fntdata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presProps" Target="presProps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viewProps" Target="viewProps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font" Target="fonts/font9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notesMaster" Target="notesMasters/notesMaster1.xml"/><Relationship Id="rId339" Type="http://schemas.openxmlformats.org/officeDocument/2006/relationships/theme" Target="theme/theme1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font" Target="fonts/font10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tableStyles" Target="tableStyles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font" Target="fonts/font11.fntdata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font" Target="fonts/font1.fntdata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font" Target="fonts/font2.fntdata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font" Target="fonts/font13.fntdata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font" Target="fonts/font3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font" Target="fonts/font14.fntdata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font" Target="fonts/font15.fntdata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font" Target="fonts/font6.fntdata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commentAuthors" Target="commentAuthors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421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9739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97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246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4379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5070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98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4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88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5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19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45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8" r:id="rId1"/>
    <p:sldLayoutId id="2147487449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ko.coursera.org/learn/machine-learning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1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6.png"/><Relationship Id="rId7" Type="http://schemas.openxmlformats.org/officeDocument/2006/relationships/image" Target="../media/image93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4.png"/><Relationship Id="rId3" Type="http://schemas.openxmlformats.org/officeDocument/2006/relationships/image" Target="../media/image35.png"/><Relationship Id="rId7" Type="http://schemas.openxmlformats.org/officeDocument/2006/relationships/image" Target="../media/image115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5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45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7" Type="http://schemas.openxmlformats.org/officeDocument/2006/relationships/image" Target="../media/image1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5.png"/><Relationship Id="rId7" Type="http://schemas.openxmlformats.org/officeDocument/2006/relationships/image" Target="../media/image136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1.png"/><Relationship Id="rId4" Type="http://schemas.openxmlformats.org/officeDocument/2006/relationships/image" Target="../media/image107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04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6.png"/><Relationship Id="rId5" Type="http://schemas.openxmlformats.org/officeDocument/2006/relationships/image" Target="../media/image142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158.xml"/><Relationship Id="rId16" Type="http://schemas.openxmlformats.org/officeDocument/2006/relationships/image" Target="../media/image16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66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63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170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5.png"/><Relationship Id="rId26" Type="http://schemas.openxmlformats.org/officeDocument/2006/relationships/image" Target="../media/image1751.png"/><Relationship Id="rId39" Type="http://schemas.openxmlformats.org/officeDocument/2006/relationships/image" Target="../media/image1371.png"/><Relationship Id="rId21" Type="http://schemas.openxmlformats.org/officeDocument/2006/relationships/image" Target="../media/image1616.png"/><Relationship Id="rId34" Type="http://schemas.openxmlformats.org/officeDocument/2006/relationships/image" Target="../media/image1341.png"/><Relationship Id="rId42" Type="http://schemas.openxmlformats.org/officeDocument/2006/relationships/image" Target="../media/image1402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208.png"/><Relationship Id="rId41" Type="http://schemas.openxmlformats.org/officeDocument/2006/relationships/image" Target="../media/image1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662.png"/><Relationship Id="rId32" Type="http://schemas.openxmlformats.org/officeDocument/2006/relationships/image" Target="../media/image1321.png"/><Relationship Id="rId37" Type="http://schemas.openxmlformats.org/officeDocument/2006/relationships/image" Target="../media/image1271.png"/><Relationship Id="rId40" Type="http://schemas.openxmlformats.org/officeDocument/2006/relationships/image" Target="../media/image21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1219.png"/><Relationship Id="rId28" Type="http://schemas.openxmlformats.org/officeDocument/2006/relationships/image" Target="../media/image207.png"/><Relationship Id="rId36" Type="http://schemas.openxmlformats.org/officeDocument/2006/relationships/image" Target="../media/image1243.png"/><Relationship Id="rId10" Type="http://schemas.openxmlformats.org/officeDocument/2006/relationships/image" Target="../media/image238.png"/><Relationship Id="rId19" Type="http://schemas.openxmlformats.org/officeDocument/2006/relationships/image" Target="../media/image176.png"/><Relationship Id="rId31" Type="http://schemas.openxmlformats.org/officeDocument/2006/relationships/image" Target="../media/image1232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623.png"/><Relationship Id="rId27" Type="http://schemas.openxmlformats.org/officeDocument/2006/relationships/image" Target="../media/image1761.png"/><Relationship Id="rId35" Type="http://schemas.openxmlformats.org/officeDocument/2006/relationships/image" Target="../media/image1351.png"/><Relationship Id="rId43" Type="http://schemas.openxmlformats.org/officeDocument/2006/relationships/image" Target="../media/image1412.png"/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675.png"/><Relationship Id="rId33" Type="http://schemas.openxmlformats.org/officeDocument/2006/relationships/image" Target="../media/image1331.png"/><Relationship Id="rId38" Type="http://schemas.openxmlformats.org/officeDocument/2006/relationships/image" Target="../media/image136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2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21" Type="http://schemas.openxmlformats.org/officeDocument/2006/relationships/image" Target="../media/image229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21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Relationship Id="rId22" Type="http://schemas.openxmlformats.org/officeDocument/2006/relationships/image" Target="../media/image241.png"/></Relationships>
</file>

<file path=ppt/slides/_rels/slide18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21.png"/><Relationship Id="rId39" Type="http://schemas.openxmlformats.org/officeDocument/2006/relationships/image" Target="../media/image2212.png"/><Relationship Id="rId51" Type="http://schemas.openxmlformats.org/officeDocument/2006/relationships/image" Target="../media/image264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50" Type="http://schemas.openxmlformats.org/officeDocument/2006/relationships/image" Target="../media/image263.png"/><Relationship Id="rId55" Type="http://schemas.openxmlformats.org/officeDocument/2006/relationships/image" Target="../media/image268.png"/><Relationship Id="rId17" Type="http://schemas.openxmlformats.org/officeDocument/2006/relationships/image" Target="../media/image2570.png"/><Relationship Id="rId38" Type="http://schemas.openxmlformats.org/officeDocument/2006/relationships/image" Target="../media/image2202.png"/><Relationship Id="rId46" Type="http://schemas.openxmlformats.org/officeDocument/2006/relationships/image" Target="../media/image259.png"/><Relationship Id="rId2" Type="http://schemas.openxmlformats.org/officeDocument/2006/relationships/notesSlide" Target="../notesSlides/notesSlide168.xml"/><Relationship Id="rId41" Type="http://schemas.openxmlformats.org/officeDocument/2006/relationships/image" Target="../media/image249.png"/><Relationship Id="rId54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2192.png"/><Relationship Id="rId40" Type="http://schemas.openxmlformats.org/officeDocument/2006/relationships/image" Target="../media/image248.png"/><Relationship Id="rId45" Type="http://schemas.openxmlformats.org/officeDocument/2006/relationships/image" Target="../media/image258.png"/><Relationship Id="rId53" Type="http://schemas.openxmlformats.org/officeDocument/2006/relationships/image" Target="../media/image266.png"/><Relationship Id="rId49" Type="http://schemas.openxmlformats.org/officeDocument/2006/relationships/image" Target="../media/image262.png"/><Relationship Id="rId44" Type="http://schemas.openxmlformats.org/officeDocument/2006/relationships/image" Target="../media/image245.png"/><Relationship Id="rId52" Type="http://schemas.openxmlformats.org/officeDocument/2006/relationships/image" Target="../media/image265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51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252.jpeg"/><Relationship Id="rId9" Type="http://schemas.openxmlformats.org/officeDocument/2006/relationships/image" Target="../media/image271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51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58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7.png"/><Relationship Id="rId17" Type="http://schemas.openxmlformats.org/officeDocument/2006/relationships/image" Target="../media/image272.sv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51.jpeg"/><Relationship Id="rId5" Type="http://schemas.openxmlformats.org/officeDocument/2006/relationships/image" Target="../media/image2930.png"/><Relationship Id="rId15" Type="http://schemas.openxmlformats.org/officeDocument/2006/relationships/image" Target="../media/image270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6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71.png"/><Relationship Id="rId18" Type="http://schemas.openxmlformats.org/officeDocument/2006/relationships/image" Target="../media/image252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70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81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69.png"/><Relationship Id="rId5" Type="http://schemas.openxmlformats.org/officeDocument/2006/relationships/image" Target="../media/image2990.png"/><Relationship Id="rId10" Type="http://schemas.openxmlformats.org/officeDocument/2006/relationships/image" Target="../media/image258.svg"/><Relationship Id="rId4" Type="http://schemas.openxmlformats.org/officeDocument/2006/relationships/image" Target="../media/image2920.png"/><Relationship Id="rId9" Type="http://schemas.openxmlformats.org/officeDocument/2006/relationships/image" Target="../media/image257.png"/><Relationship Id="rId14" Type="http://schemas.openxmlformats.org/officeDocument/2006/relationships/image" Target="../media/image272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602.png"/><Relationship Id="rId7" Type="http://schemas.openxmlformats.org/officeDocument/2006/relationships/image" Target="../media/image269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11" Type="http://schemas.openxmlformats.org/officeDocument/2006/relationships/image" Target="../media/image85.pn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8112.png"/><Relationship Id="rId9" Type="http://schemas.openxmlformats.org/officeDocument/2006/relationships/image" Target="../media/image27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0.png"/><Relationship Id="rId3" Type="http://schemas.openxmlformats.org/officeDocument/2006/relationships/image" Target="../media/image3440.png"/><Relationship Id="rId7" Type="http://schemas.openxmlformats.org/officeDocument/2006/relationships/image" Target="../media/image265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sv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2.png"/><Relationship Id="rId4" Type="http://schemas.openxmlformats.org/officeDocument/2006/relationships/image" Target="../media/image77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1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2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6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97.sv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anaconda.com/products/individua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27.png"/><Relationship Id="rId4" Type="http://schemas.openxmlformats.org/officeDocument/2006/relationships/image" Target="../media/image10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10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15.png"/><Relationship Id="rId10" Type="http://schemas.openxmlformats.org/officeDocument/2006/relationships/image" Target="../media/image41.png"/><Relationship Id="rId4" Type="http://schemas.openxmlformats.org/officeDocument/2006/relationships/image" Target="../media/image2714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13.png"/><Relationship Id="rId10" Type="http://schemas.openxmlformats.org/officeDocument/2006/relationships/image" Target="../media/image46.png"/><Relationship Id="rId4" Type="http://schemas.openxmlformats.org/officeDocument/2006/relationships/image" Target="../media/image3814.png"/><Relationship Id="rId9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4.png"/><Relationship Id="rId9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1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4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1.png"/><Relationship Id="rId5" Type="http://schemas.openxmlformats.org/officeDocument/2006/relationships/image" Target="../media/image6211.png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2.png"/><Relationship Id="rId13" Type="http://schemas.openxmlformats.org/officeDocument/2006/relationships/image" Target="../media/image75.png"/><Relationship Id="rId3" Type="http://schemas.openxmlformats.org/officeDocument/2006/relationships/image" Target="../media/image6511.png"/><Relationship Id="rId7" Type="http://schemas.openxmlformats.org/officeDocument/2006/relationships/image" Target="../media/image691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1.png"/><Relationship Id="rId11" Type="http://schemas.openxmlformats.org/officeDocument/2006/relationships/image" Target="../media/image73.png"/><Relationship Id="rId5" Type="http://schemas.openxmlformats.org/officeDocument/2006/relationships/image" Target="../media/image6711.png"/><Relationship Id="rId10" Type="http://schemas.openxmlformats.org/officeDocument/2006/relationships/image" Target="../media/image7212.png"/><Relationship Id="rId4" Type="http://schemas.openxmlformats.org/officeDocument/2006/relationships/image" Target="../media/image6610.png"/><Relationship Id="rId9" Type="http://schemas.openxmlformats.org/officeDocument/2006/relationships/image" Target="../media/image7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4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12.png"/><Relationship Id="rId5" Type="http://schemas.openxmlformats.org/officeDocument/2006/relationships/image" Target="../media/image7612.png"/><Relationship Id="rId10" Type="http://schemas.openxmlformats.org/officeDocument/2006/relationships/image" Target="../media/image83.png"/><Relationship Id="rId4" Type="http://schemas.openxmlformats.org/officeDocument/2006/relationships/image" Target="../media/image811.png"/><Relationship Id="rId9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5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my/help/2977003/the-latest-supported-visual-c-downloads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11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1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1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11.png"/><Relationship Id="rId9" Type="http://schemas.openxmlformats.org/officeDocument/2006/relationships/image" Target="../media/image8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2.png"/><Relationship Id="rId3" Type="http://schemas.openxmlformats.org/officeDocument/2006/relationships/image" Target="../media/image910.png"/><Relationship Id="rId7" Type="http://schemas.openxmlformats.org/officeDocument/2006/relationships/image" Target="../media/image86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9.png"/><Relationship Id="rId4" Type="http://schemas.openxmlformats.org/officeDocument/2006/relationships/image" Target="../media/image7911.png"/><Relationship Id="rId9" Type="http://schemas.openxmlformats.org/officeDocument/2006/relationships/image" Target="../media/image88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801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 처리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CD638-6895-4254-A42C-FBD31F91B5EA}"/>
              </a:ext>
            </a:extLst>
          </p:cNvPr>
          <p:cNvSpPr txBox="1"/>
          <p:nvPr/>
        </p:nvSpPr>
        <p:spPr>
          <a:xfrm>
            <a:off x="1810290" y="2709882"/>
            <a:ext cx="4139275" cy="15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수업시간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45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   쉬는시간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15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726034" y="2770345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826EC-B34E-4DDF-8376-46DB4C55417C}"/>
              </a:ext>
            </a:extLst>
          </p:cNvPr>
          <p:cNvGrpSpPr/>
          <p:nvPr/>
        </p:nvGrpSpPr>
        <p:grpSpPr>
          <a:xfrm>
            <a:off x="2401540" y="3693318"/>
            <a:ext cx="6307071" cy="3024729"/>
            <a:chOff x="2283860" y="3648458"/>
            <a:chExt cx="6899626" cy="3308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253E003-2DA3-4E00-A2B8-53F07DC9C33B}"/>
                </a:ext>
              </a:extLst>
            </p:cNvPr>
            <p:cNvSpPr/>
            <p:nvPr/>
          </p:nvSpPr>
          <p:spPr>
            <a:xfrm>
              <a:off x="3340992" y="3830901"/>
              <a:ext cx="2762704" cy="253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7980093-1A5E-41FE-AB81-87E98DF56B7B}"/>
                </a:ext>
              </a:extLst>
            </p:cNvPr>
            <p:cNvCxnSpPr>
              <a:cxnSpLocks/>
            </p:cNvCxnSpPr>
            <p:nvPr/>
          </p:nvCxnSpPr>
          <p:spPr>
            <a:xfrm>
              <a:off x="5195046" y="3648458"/>
              <a:ext cx="0" cy="29907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032D4CD-E224-42AF-BE4E-C48EC2A25610}"/>
                </a:ext>
              </a:extLst>
            </p:cNvPr>
            <p:cNvSpPr/>
            <p:nvPr/>
          </p:nvSpPr>
          <p:spPr>
            <a:xfrm>
              <a:off x="3944009" y="413714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49E2FF-EED7-4294-81A3-AC9675D167F7}"/>
                </a:ext>
              </a:extLst>
            </p:cNvPr>
            <p:cNvSpPr/>
            <p:nvPr/>
          </p:nvSpPr>
          <p:spPr>
            <a:xfrm>
              <a:off x="3670345" y="4607911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818725-66B6-41E7-862E-58D2CA44FB30}"/>
                </a:ext>
              </a:extLst>
            </p:cNvPr>
            <p:cNvSpPr/>
            <p:nvPr/>
          </p:nvSpPr>
          <p:spPr>
            <a:xfrm>
              <a:off x="4367537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0DB26A-82A7-44A4-A5FE-4F9B98ED9177}"/>
                </a:ext>
              </a:extLst>
            </p:cNvPr>
            <p:cNvSpPr/>
            <p:nvPr/>
          </p:nvSpPr>
          <p:spPr>
            <a:xfrm>
              <a:off x="3596704" y="517315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05743B-1650-4B9A-AC75-33590EBB9472}"/>
                </a:ext>
              </a:extLst>
            </p:cNvPr>
            <p:cNvSpPr/>
            <p:nvPr/>
          </p:nvSpPr>
          <p:spPr>
            <a:xfrm>
              <a:off x="4159032" y="5587726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90E4726-4FB8-4F2E-A4FB-1E667B371849}"/>
                </a:ext>
              </a:extLst>
            </p:cNvPr>
            <p:cNvSpPr/>
            <p:nvPr/>
          </p:nvSpPr>
          <p:spPr>
            <a:xfrm>
              <a:off x="4540207" y="535315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6E8ADF0-CC2F-4F4F-8FAF-797D2ED90559}"/>
                </a:ext>
              </a:extLst>
            </p:cNvPr>
            <p:cNvSpPr/>
            <p:nvPr/>
          </p:nvSpPr>
          <p:spPr>
            <a:xfrm>
              <a:off x="4634687" y="434076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BF5754-144B-4346-AA57-76F2FEE4EBFD}"/>
                </a:ext>
              </a:extLst>
            </p:cNvPr>
            <p:cNvSpPr/>
            <p:nvPr/>
          </p:nvSpPr>
          <p:spPr>
            <a:xfrm>
              <a:off x="3459872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C9E7D92-0632-4EF7-BA4B-85A09B75EA62}"/>
                </a:ext>
              </a:extLst>
            </p:cNvPr>
            <p:cNvSpPr/>
            <p:nvPr/>
          </p:nvSpPr>
          <p:spPr>
            <a:xfrm>
              <a:off x="4459745" y="602021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09416E3-9762-4181-8DEF-DF233DBF3E4F}"/>
                </a:ext>
              </a:extLst>
            </p:cNvPr>
            <p:cNvSpPr/>
            <p:nvPr/>
          </p:nvSpPr>
          <p:spPr>
            <a:xfrm>
              <a:off x="5462196" y="419863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54B7DE0-C443-4871-AAA2-1010993C8104}"/>
                </a:ext>
              </a:extLst>
            </p:cNvPr>
            <p:cNvSpPr/>
            <p:nvPr/>
          </p:nvSpPr>
          <p:spPr>
            <a:xfrm>
              <a:off x="5798063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94B71EB-B45D-40BB-B470-0DEA0B4A63BB}"/>
                </a:ext>
              </a:extLst>
            </p:cNvPr>
            <p:cNvSpPr/>
            <p:nvPr/>
          </p:nvSpPr>
          <p:spPr>
            <a:xfrm>
              <a:off x="5369988" y="501840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2908F81-61F8-4B35-A9C1-8439405BFC1D}"/>
                </a:ext>
              </a:extLst>
            </p:cNvPr>
            <p:cNvSpPr/>
            <p:nvPr/>
          </p:nvSpPr>
          <p:spPr>
            <a:xfrm>
              <a:off x="5383206" y="545089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86DB91-4C44-4507-AE2B-F634BCB9412D}"/>
                </a:ext>
              </a:extLst>
            </p:cNvPr>
            <p:cNvSpPr/>
            <p:nvPr/>
          </p:nvSpPr>
          <p:spPr>
            <a:xfrm>
              <a:off x="4427013" y="391947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D7AE6B-E1B8-4EB4-955B-3DD6D70B633D}"/>
                </a:ext>
              </a:extLst>
            </p:cNvPr>
            <p:cNvSpPr/>
            <p:nvPr/>
          </p:nvSpPr>
          <p:spPr>
            <a:xfrm>
              <a:off x="4015684" y="454377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037F21-A8AD-49DC-BB3B-945CC7E38270}"/>
                </a:ext>
              </a:extLst>
            </p:cNvPr>
            <p:cNvSpPr/>
            <p:nvPr/>
          </p:nvSpPr>
          <p:spPr>
            <a:xfrm>
              <a:off x="3480779" y="400031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7253E7-A8BD-44C9-BEF6-1F958F9A8A73}"/>
                </a:ext>
              </a:extLst>
            </p:cNvPr>
            <p:cNvSpPr/>
            <p:nvPr/>
          </p:nvSpPr>
          <p:spPr>
            <a:xfrm>
              <a:off x="4080162" y="508580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A4085C3-D326-4534-8734-53E411BBA949}"/>
                </a:ext>
              </a:extLst>
            </p:cNvPr>
            <p:cNvSpPr/>
            <p:nvPr/>
          </p:nvSpPr>
          <p:spPr>
            <a:xfrm>
              <a:off x="4733409" y="5712908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6792158-AA46-4675-BFA7-B7AA148F4C30}"/>
                </a:ext>
              </a:extLst>
            </p:cNvPr>
            <p:cNvSpPr/>
            <p:nvPr/>
          </p:nvSpPr>
          <p:spPr>
            <a:xfrm>
              <a:off x="3909158" y="590516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749CBF-041D-4F7E-8C79-B5CFED866345}"/>
                </a:ext>
              </a:extLst>
            </p:cNvPr>
            <p:cNvSpPr/>
            <p:nvPr/>
          </p:nvSpPr>
          <p:spPr>
            <a:xfrm>
              <a:off x="5415752" y="460668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7B0055-F69E-4E28-87FA-8EFB7190AAF3}"/>
                </a:ext>
              </a:extLst>
            </p:cNvPr>
            <p:cNvSpPr/>
            <p:nvPr/>
          </p:nvSpPr>
          <p:spPr>
            <a:xfrm>
              <a:off x="5780671" y="5251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F106CA-AC85-47F6-894A-08750A9CDFC9}"/>
                </a:ext>
              </a:extLst>
            </p:cNvPr>
            <p:cNvSpPr/>
            <p:nvPr/>
          </p:nvSpPr>
          <p:spPr>
            <a:xfrm>
              <a:off x="5310548" y="593387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D489C66-0FAC-497F-B458-6E0AAB45E31C}"/>
                </a:ext>
              </a:extLst>
            </p:cNvPr>
            <p:cNvSpPr/>
            <p:nvPr/>
          </p:nvSpPr>
          <p:spPr>
            <a:xfrm>
              <a:off x="5708109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6CEC8EE-3FA0-4D28-B6C8-34DDA64FD3B2}"/>
                </a:ext>
              </a:extLst>
            </p:cNvPr>
            <p:cNvSpPr/>
            <p:nvPr/>
          </p:nvSpPr>
          <p:spPr>
            <a:xfrm>
              <a:off x="6534231" y="5540712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3B2B924-B5C1-4471-A703-F7BCFF23AE70}"/>
                </a:ext>
              </a:extLst>
            </p:cNvPr>
            <p:cNvSpPr/>
            <p:nvPr/>
          </p:nvSpPr>
          <p:spPr>
            <a:xfrm>
              <a:off x="6550218" y="6060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5AAEBE-EE71-4163-B993-F4E4EB1AD807}"/>
                </a:ext>
              </a:extLst>
            </p:cNvPr>
            <p:cNvSpPr txBox="1"/>
            <p:nvPr/>
          </p:nvSpPr>
          <p:spPr>
            <a:xfrm>
              <a:off x="6921736" y="5528540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악성 종양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100C89-D967-41CC-967D-633C787A4BA7}"/>
                </a:ext>
              </a:extLst>
            </p:cNvPr>
            <p:cNvSpPr txBox="1"/>
            <p:nvPr/>
          </p:nvSpPr>
          <p:spPr>
            <a:xfrm>
              <a:off x="6921736" y="6060755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양성 종양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4C9675-97F3-46EB-944D-13019DA58732}"/>
                </a:ext>
              </a:extLst>
            </p:cNvPr>
            <p:cNvSpPr txBox="1"/>
            <p:nvPr/>
          </p:nvSpPr>
          <p:spPr>
            <a:xfrm>
              <a:off x="6143401" y="4745603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테스트 세트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F1573-41F5-4209-8B2B-5C014F99A58C}"/>
                </a:ext>
              </a:extLst>
            </p:cNvPr>
            <p:cNvSpPr txBox="1"/>
            <p:nvPr/>
          </p:nvSpPr>
          <p:spPr>
            <a:xfrm>
              <a:off x="2283860" y="4856553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6919C5-7C3F-4358-92E9-91FDD2B24E2B}"/>
                </a:ext>
              </a:extLst>
            </p:cNvPr>
            <p:cNvSpPr txBox="1"/>
            <p:nvPr/>
          </p:nvSpPr>
          <p:spPr>
            <a:xfrm>
              <a:off x="4015684" y="631179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5B11BB-8F2F-4949-A39A-FB084D902DEB}"/>
                </a:ext>
              </a:extLst>
            </p:cNvPr>
            <p:cNvSpPr txBox="1"/>
            <p:nvPr/>
          </p:nvSpPr>
          <p:spPr>
            <a:xfrm>
              <a:off x="5401681" y="6323953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114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C9DA28-48DB-4A35-87EB-48277EA9F774}"/>
                </a:ext>
              </a:extLst>
            </p:cNvPr>
            <p:cNvSpPr txBox="1"/>
            <p:nvPr/>
          </p:nvSpPr>
          <p:spPr>
            <a:xfrm>
              <a:off x="7777332" y="3787203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37.3%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양성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E21033-63C5-4FEC-8AE0-1F0A0ADFA45F}"/>
                </a:ext>
              </a:extLst>
            </p:cNvPr>
            <p:cNvSpPr txBox="1"/>
            <p:nvPr/>
          </p:nvSpPr>
          <p:spPr>
            <a:xfrm>
              <a:off x="7777331" y="4293308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62.7%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악성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1927A3-8663-422E-B6E8-5707DA5ABEEB}"/>
                </a:ext>
              </a:extLst>
            </p:cNvPr>
            <p:cNvSpPr txBox="1"/>
            <p:nvPr/>
          </p:nvSpPr>
          <p:spPr>
            <a:xfrm>
              <a:off x="3600247" y="65880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170:285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9B78C9-0B39-40A3-AED1-B510FAD308EA}"/>
                </a:ext>
              </a:extLst>
            </p:cNvPr>
            <p:cNvSpPr txBox="1"/>
            <p:nvPr/>
          </p:nvSpPr>
          <p:spPr>
            <a:xfrm>
              <a:off x="5195046" y="658803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42:72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327B0E-B81E-4D88-A82A-48C6CD2B92DC}"/>
              </a:ext>
            </a:extLst>
          </p:cNvPr>
          <p:cNvSpPr/>
          <p:nvPr/>
        </p:nvSpPr>
        <p:spPr>
          <a:xfrm>
            <a:off x="3932634" y="4836143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481672" y="1418292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538955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7340E-9BFC-49E9-BCA8-F306DBE3047A}"/>
              </a:ext>
            </a:extLst>
          </p:cNvPr>
          <p:cNvSpPr txBox="1"/>
          <p:nvPr/>
        </p:nvSpPr>
        <p:spPr>
          <a:xfrm>
            <a:off x="1529821" y="2993325"/>
            <a:ext cx="5282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# a.shape[0]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print(a[0].shape)  # (2,)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18C6-939B-4137-8EF5-90E4540191DD}"/>
              </a:ext>
            </a:extLst>
          </p:cNvPr>
          <p:cNvSpPr txBox="1"/>
          <p:nvPr/>
        </p:nvSpPr>
        <p:spPr>
          <a:xfrm>
            <a:off x="5758502" y="753466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C3F160-22AA-4CEA-BC5D-EB2F062B8D4B}"/>
              </a:ext>
            </a:extLst>
          </p:cNvPr>
          <p:cNvSpPr/>
          <p:nvPr/>
        </p:nvSpPr>
        <p:spPr>
          <a:xfrm>
            <a:off x="772675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8B74D2E-FFA1-41DB-83C0-D7B5CCE49F7D}"/>
              </a:ext>
            </a:extLst>
          </p:cNvPr>
          <p:cNvSpPr/>
          <p:nvPr/>
        </p:nvSpPr>
        <p:spPr>
          <a:xfrm>
            <a:off x="822324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82473F-722C-45FC-A597-C4C60173E743}"/>
              </a:ext>
            </a:extLst>
          </p:cNvPr>
          <p:cNvSpPr/>
          <p:nvPr/>
        </p:nvSpPr>
        <p:spPr>
          <a:xfrm>
            <a:off x="772675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EA2BFD-6E05-459F-A955-DD830BFBC7AC}"/>
              </a:ext>
            </a:extLst>
          </p:cNvPr>
          <p:cNvSpPr/>
          <p:nvPr/>
        </p:nvSpPr>
        <p:spPr>
          <a:xfrm>
            <a:off x="822324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02EFD7-422F-40FD-9A39-C621BE637A84}"/>
              </a:ext>
            </a:extLst>
          </p:cNvPr>
          <p:cNvSpPr txBox="1"/>
          <p:nvPr/>
        </p:nvSpPr>
        <p:spPr>
          <a:xfrm>
            <a:off x="5718962" y="47615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76BA4F-D00C-4DE2-A8DD-7BFD4AB2DFA2}"/>
              </a:ext>
            </a:extLst>
          </p:cNvPr>
          <p:cNvSpPr/>
          <p:nvPr/>
        </p:nvSpPr>
        <p:spPr>
          <a:xfrm>
            <a:off x="588604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24EFD4-68E6-430E-8615-46644CC783ED}"/>
              </a:ext>
            </a:extLst>
          </p:cNvPr>
          <p:cNvSpPr/>
          <p:nvPr/>
        </p:nvSpPr>
        <p:spPr>
          <a:xfrm>
            <a:off x="638253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C48078-AF15-4397-BB70-1731CA96CA6F}"/>
              </a:ext>
            </a:extLst>
          </p:cNvPr>
          <p:cNvSpPr/>
          <p:nvPr/>
        </p:nvSpPr>
        <p:spPr>
          <a:xfrm>
            <a:off x="687902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8F530D-7382-4E45-895B-04E572A1C7BB}"/>
              </a:ext>
            </a:extLst>
          </p:cNvPr>
          <p:cNvSpPr/>
          <p:nvPr/>
        </p:nvSpPr>
        <p:spPr>
          <a:xfrm>
            <a:off x="3993356" y="4886150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5207A-D132-47EC-91AA-1943851B3FA8}"/>
              </a:ext>
            </a:extLst>
          </p:cNvPr>
          <p:cNvSpPr/>
          <p:nvPr/>
        </p:nvSpPr>
        <p:spPr>
          <a:xfrm>
            <a:off x="4455021" y="4886149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EF9A01-93E9-4957-9D3C-2FEF346C4580}"/>
              </a:ext>
            </a:extLst>
          </p:cNvPr>
          <p:cNvSpPr/>
          <p:nvPr/>
        </p:nvSpPr>
        <p:spPr>
          <a:xfrm>
            <a:off x="3932634" y="5404071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68AC6-D6A8-4168-85DA-55A8D74FDE7C}"/>
              </a:ext>
            </a:extLst>
          </p:cNvPr>
          <p:cNvSpPr/>
          <p:nvPr/>
        </p:nvSpPr>
        <p:spPr>
          <a:xfrm>
            <a:off x="3993356" y="5454078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3B348C-817B-486E-9013-FB2FE0A21312}"/>
              </a:ext>
            </a:extLst>
          </p:cNvPr>
          <p:cNvSpPr/>
          <p:nvPr/>
        </p:nvSpPr>
        <p:spPr>
          <a:xfrm>
            <a:off x="4455021" y="5454077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66DF4B-6252-48F7-A743-100E8903D5C6}"/>
              </a:ext>
            </a:extLst>
          </p:cNvPr>
          <p:cNvSpPr/>
          <p:nvPr/>
        </p:nvSpPr>
        <p:spPr>
          <a:xfrm>
            <a:off x="5659971" y="5223244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B5639E-2F57-4E44-9D28-67C7894D2701}"/>
              </a:ext>
            </a:extLst>
          </p:cNvPr>
          <p:cNvSpPr/>
          <p:nvPr/>
        </p:nvSpPr>
        <p:spPr>
          <a:xfrm>
            <a:off x="6121636" y="5223243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93479D-F34F-4F03-B483-63E076447D8A}"/>
              </a:ext>
            </a:extLst>
          </p:cNvPr>
          <p:cNvSpPr txBox="1"/>
          <p:nvPr/>
        </p:nvSpPr>
        <p:spPr>
          <a:xfrm>
            <a:off x="3932634" y="43682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#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1968103" y="3912989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2041326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267116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330100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041326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67116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30100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48233" y="39607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# empty list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self.forpass(x[i])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self.activation(z)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-(y[i]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w_grad, b_grad = self.backprop(x[i],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 -= w_grad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self.b -= b_grad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클리핑한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557" t="-3226" b="-7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/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blipFill>
                <a:blip r:embed="rId4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4922"/>
              </p:ext>
            </p:extLst>
          </p:nvPr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86A1-EC5A-4F04-8DE3-8C428592F6A1}"/>
              </a:ext>
            </a:extLst>
          </p:cNvPr>
          <p:cNvSpPr txBox="1"/>
          <p:nvPr/>
        </p:nvSpPr>
        <p:spPr>
          <a:xfrm>
            <a:off x="5293480" y="3069383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(SGD)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78619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94095" y="546369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3B443-D8FB-4446-82F1-296BBC1A7586}"/>
              </a:ext>
            </a:extLst>
          </p:cNvPr>
          <p:cNvSpPr txBox="1"/>
          <p:nvPr/>
        </p:nvSpPr>
        <p:spPr>
          <a:xfrm>
            <a:off x="5928970" y="83297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 = w1-rate*(y_hat-y)x1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E6E6F-5F42-40B6-8746-47B932BDE852}"/>
              </a:ext>
            </a:extLst>
          </p:cNvPr>
          <p:cNvSpPr txBox="1"/>
          <p:nvPr/>
        </p:nvSpPr>
        <p:spPr>
          <a:xfrm>
            <a:off x="5928970" y="1267398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 = w2-rate*(y_hat-y)x2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FE5EF9-31EA-4C91-8B3F-9BA0AE6F3DDD}"/>
              </a:ext>
            </a:extLst>
          </p:cNvPr>
          <p:cNvSpPr/>
          <p:nvPr/>
        </p:nvSpPr>
        <p:spPr>
          <a:xfrm>
            <a:off x="6227464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14BB8-0980-46B6-883C-F676F818B47D}"/>
              </a:ext>
            </a:extLst>
          </p:cNvPr>
          <p:cNvSpPr/>
          <p:nvPr/>
        </p:nvSpPr>
        <p:spPr>
          <a:xfrm>
            <a:off x="6626142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D7819-6640-4121-87E8-EB920B0B6809}"/>
              </a:ext>
            </a:extLst>
          </p:cNvPr>
          <p:cNvSpPr/>
          <p:nvPr/>
        </p:nvSpPr>
        <p:spPr>
          <a:xfrm>
            <a:off x="7024820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F8C1E0-37BB-4EFB-8AD9-F2FD09F42DA8}"/>
              </a:ext>
            </a:extLst>
          </p:cNvPr>
          <p:cNvSpPr/>
          <p:nvPr/>
        </p:nvSpPr>
        <p:spPr>
          <a:xfrm>
            <a:off x="6227464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0EFF62-B5F0-466C-8B53-2626F27996A5}"/>
              </a:ext>
            </a:extLst>
          </p:cNvPr>
          <p:cNvSpPr/>
          <p:nvPr/>
        </p:nvSpPr>
        <p:spPr>
          <a:xfrm>
            <a:off x="6626142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1E1BE-686E-4DB5-AA98-73681FCDFA55}"/>
              </a:ext>
            </a:extLst>
          </p:cNvPr>
          <p:cNvSpPr/>
          <p:nvPr/>
        </p:nvSpPr>
        <p:spPr>
          <a:xfrm>
            <a:off x="7024820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34B30-5E4F-4590-95C2-43D7A5BA2970}"/>
              </a:ext>
            </a:extLst>
          </p:cNvPr>
          <p:cNvSpPr txBox="1"/>
          <p:nvPr/>
        </p:nvSpPr>
        <p:spPr>
          <a:xfrm>
            <a:off x="158709" y="1477695"/>
            <a:ext cx="5791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[4,5,6]]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print(np.sum(a))        # 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print(np.sum(a,axis=1)) # [6 15]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print(np.sum(a,axis=0)) # [5 7 9]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60693-EF93-4F9D-AC78-C9B48A182B52}"/>
              </a:ext>
            </a:extLst>
          </p:cNvPr>
          <p:cNvSpPr txBox="1"/>
          <p:nvPr/>
        </p:nvSpPr>
        <p:spPr>
          <a:xfrm>
            <a:off x="8294008" y="117022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D057F-3B63-44C6-BCE5-20658F1522FA}"/>
              </a:ext>
            </a:extLst>
          </p:cNvPr>
          <p:cNvSpPr txBox="1"/>
          <p:nvPr/>
        </p:nvSpPr>
        <p:spPr>
          <a:xfrm>
            <a:off x="7667143" y="86217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0D4B9-763C-4A98-9348-D19FB1EF667D}"/>
              </a:ext>
            </a:extLst>
          </p:cNvPr>
          <p:cNvSpPr txBox="1"/>
          <p:nvPr/>
        </p:nvSpPr>
        <p:spPr>
          <a:xfrm>
            <a:off x="8991194" y="15095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4C64B6-50C3-48E0-8061-D322DC28B74E}"/>
              </a:ext>
            </a:extLst>
          </p:cNvPr>
          <p:cNvCxnSpPr/>
          <p:nvPr/>
        </p:nvCxnSpPr>
        <p:spPr>
          <a:xfrm>
            <a:off x="6008008" y="1461004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0328C6-F015-44B7-BDB0-63ACDFEF8C47}"/>
              </a:ext>
            </a:extLst>
          </p:cNvPr>
          <p:cNvCxnSpPr/>
          <p:nvPr/>
        </p:nvCxnSpPr>
        <p:spPr>
          <a:xfrm>
            <a:off x="6008008" y="1859682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EAF6A7-BE19-4419-BC4D-1F971314778E}"/>
              </a:ext>
            </a:extLst>
          </p:cNvPr>
          <p:cNvSpPr/>
          <p:nvPr/>
        </p:nvSpPr>
        <p:spPr>
          <a:xfrm>
            <a:off x="7781237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9E4DB-BAAB-4AD2-AD7C-9F57CD2EC634}"/>
              </a:ext>
            </a:extLst>
          </p:cNvPr>
          <p:cNvSpPr/>
          <p:nvPr/>
        </p:nvSpPr>
        <p:spPr>
          <a:xfrm>
            <a:off x="7781237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F823E0-AFFA-4AC0-AF7F-0E1056BAD0BD}"/>
              </a:ext>
            </a:extLst>
          </p:cNvPr>
          <p:cNvSpPr/>
          <p:nvPr/>
        </p:nvSpPr>
        <p:spPr>
          <a:xfrm>
            <a:off x="7219794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3ABFE7-3AB4-4DF0-B32D-BEB1B4645477}"/>
              </a:ext>
            </a:extLst>
          </p:cNvPr>
          <p:cNvSpPr/>
          <p:nvPr/>
        </p:nvSpPr>
        <p:spPr>
          <a:xfrm>
            <a:off x="7618472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18A9D-D20F-431C-A899-D020D8528357}"/>
              </a:ext>
            </a:extLst>
          </p:cNvPr>
          <p:cNvSpPr txBox="1"/>
          <p:nvPr/>
        </p:nvSpPr>
        <p:spPr>
          <a:xfrm>
            <a:off x="7219794" y="363544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 =&gt; [6 15]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D39281-CD38-430B-8076-E644EE89918F}"/>
              </a:ext>
            </a:extLst>
          </p:cNvPr>
          <p:cNvCxnSpPr>
            <a:cxnSpLocks/>
          </p:cNvCxnSpPr>
          <p:nvPr/>
        </p:nvCxnSpPr>
        <p:spPr>
          <a:xfrm>
            <a:off x="64012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42ED9B-EB26-4F8D-865A-692FB5F8C4FE}"/>
              </a:ext>
            </a:extLst>
          </p:cNvPr>
          <p:cNvCxnSpPr>
            <a:cxnSpLocks/>
          </p:cNvCxnSpPr>
          <p:nvPr/>
        </p:nvCxnSpPr>
        <p:spPr>
          <a:xfrm>
            <a:off x="68584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720E66-4440-468C-80C4-0F6E07617761}"/>
              </a:ext>
            </a:extLst>
          </p:cNvPr>
          <p:cNvCxnSpPr>
            <a:cxnSpLocks/>
          </p:cNvCxnSpPr>
          <p:nvPr/>
        </p:nvCxnSpPr>
        <p:spPr>
          <a:xfrm>
            <a:off x="7253421" y="1123293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9086A-8056-4713-ADC9-E4FA637EF1C3}"/>
              </a:ext>
            </a:extLst>
          </p:cNvPr>
          <p:cNvSpPr/>
          <p:nvPr/>
        </p:nvSpPr>
        <p:spPr>
          <a:xfrm>
            <a:off x="6227464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584F26-A1F5-4494-B871-E5D933C7C6ED}"/>
              </a:ext>
            </a:extLst>
          </p:cNvPr>
          <p:cNvSpPr/>
          <p:nvPr/>
        </p:nvSpPr>
        <p:spPr>
          <a:xfrm>
            <a:off x="6626142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C6F870-66C1-4E78-A381-9655D67CC0F2}"/>
              </a:ext>
            </a:extLst>
          </p:cNvPr>
          <p:cNvSpPr/>
          <p:nvPr/>
        </p:nvSpPr>
        <p:spPr>
          <a:xfrm>
            <a:off x="7024820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700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339CE-D6C8-40CB-8755-0B162F27D2CF}"/>
              </a:ext>
            </a:extLst>
          </p:cNvPr>
          <p:cNvSpPr txBox="1"/>
          <p:nvPr/>
        </p:nvSpPr>
        <p:spPr>
          <a:xfrm>
            <a:off x="8523997" y="1013657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04E4FE-A00A-4D7E-9E44-9D39A83FEC70}"/>
              </a:ext>
            </a:extLst>
          </p:cNvPr>
          <p:cNvCxnSpPr/>
          <p:nvPr/>
        </p:nvCxnSpPr>
        <p:spPr>
          <a:xfrm>
            <a:off x="3419856" y="2809037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C10552-3672-4286-9298-C453CCCFD7BB}"/>
              </a:ext>
            </a:extLst>
          </p:cNvPr>
          <p:cNvCxnSpPr>
            <a:cxnSpLocks/>
          </p:cNvCxnSpPr>
          <p:nvPr/>
        </p:nvCxnSpPr>
        <p:spPr>
          <a:xfrm flipV="1">
            <a:off x="4317067" y="1975104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4E3B56-3FE5-4D67-BF57-AC042D5F18BB}"/>
              </a:ext>
            </a:extLst>
          </p:cNvPr>
          <p:cNvCxnSpPr>
            <a:cxnSpLocks/>
          </p:cNvCxnSpPr>
          <p:nvPr/>
        </p:nvCxnSpPr>
        <p:spPr>
          <a:xfrm flipV="1">
            <a:off x="4317069" y="2082170"/>
            <a:ext cx="729613" cy="726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0C44FA-5F1A-472E-BAE3-A32DCFF97318}"/>
              </a:ext>
            </a:extLst>
          </p:cNvPr>
          <p:cNvCxnSpPr>
            <a:cxnSpLocks/>
          </p:cNvCxnSpPr>
          <p:nvPr/>
        </p:nvCxnSpPr>
        <p:spPr>
          <a:xfrm>
            <a:off x="3642970" y="2113416"/>
            <a:ext cx="674096" cy="695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1529707-E40F-4424-803A-43A06C35B68E}"/>
              </a:ext>
            </a:extLst>
          </p:cNvPr>
          <p:cNvSpPr/>
          <p:nvPr/>
        </p:nvSpPr>
        <p:spPr>
          <a:xfrm>
            <a:off x="4762195" y="2297308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B06507C-BE89-42A8-8EBD-6DF41382E6D4}"/>
              </a:ext>
            </a:extLst>
          </p:cNvPr>
          <p:cNvCxnSpPr/>
          <p:nvPr/>
        </p:nvCxnSpPr>
        <p:spPr>
          <a:xfrm flipH="1">
            <a:off x="4346247" y="1876813"/>
            <a:ext cx="967900" cy="967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D0252C-9F25-444C-AA7F-D0FBEA706062}"/>
              </a:ext>
            </a:extLst>
          </p:cNvPr>
          <p:cNvCxnSpPr>
            <a:cxnSpLocks/>
          </p:cNvCxnSpPr>
          <p:nvPr/>
        </p:nvCxnSpPr>
        <p:spPr>
          <a:xfrm>
            <a:off x="3446257" y="1971882"/>
            <a:ext cx="1067521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9C74A26-BAC6-4A02-BE42-FD4759C01173}"/>
              </a:ext>
            </a:extLst>
          </p:cNvPr>
          <p:cNvSpPr/>
          <p:nvPr/>
        </p:nvSpPr>
        <p:spPr>
          <a:xfrm>
            <a:off x="3870003" y="2364427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714D09-C1A0-40B4-A9E3-929DE2368F37}"/>
              </a:ext>
            </a:extLst>
          </p:cNvPr>
          <p:cNvSpPr/>
          <p:nvPr/>
        </p:nvSpPr>
        <p:spPr>
          <a:xfrm>
            <a:off x="3670256" y="216550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8BC0C8A-02E0-4086-AB49-869A86BD1C5B}"/>
              </a:ext>
            </a:extLst>
          </p:cNvPr>
          <p:cNvSpPr/>
          <p:nvPr/>
        </p:nvSpPr>
        <p:spPr>
          <a:xfrm>
            <a:off x="4096805" y="2608351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6" y="285582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3792" y="425133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354260" y="305362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287658" y="3931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/>
          <p:nvPr/>
        </p:nvCxnSpPr>
        <p:spPr>
          <a:xfrm flipH="1" flipV="1">
            <a:off x="5206912" y="2778792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1870307" y="302004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609065" y="3236215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583556" y="373638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322314" y="395255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481087" y="3197955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334638" y="1929325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2772555" y="612915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481087" y="616123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h𝑎𝑡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blipFill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429592" y="3486223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2808231" y="4420414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426900" y="5699567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4737593" y="295439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3924841" y="456734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109424" y="4171706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573974" y="5010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763628" y="4771996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2841375" y="547660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B35C4DA-8D87-4E4C-913A-A625DC239DBD}"/>
              </a:ext>
            </a:extLst>
          </p:cNvPr>
          <p:cNvSpPr txBox="1"/>
          <p:nvPr/>
        </p:nvSpPr>
        <p:spPr>
          <a:xfrm>
            <a:off x="3619999" y="358612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/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h𝑎𝑡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blipFill>
                <a:blip r:embed="rId11"/>
                <a:stretch>
                  <a:fillRect l="-521" r="-26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/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blipFill>
                <a:blip r:embed="rId12"/>
                <a:stretch>
                  <a:fillRect r="-46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/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26719" y="99651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3" y="2934443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384539" y="4329954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679059" y="3105804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1624608" y="396473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497659" y="2857411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571537" y="519336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161054" y="309866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899812" y="331483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874303" y="381500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613061" y="403117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771834" y="3276574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625385" y="2007944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063302" y="620776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771834" y="6239851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blipFill>
                <a:blip r:embed="rId4"/>
                <a:stretch>
                  <a:fillRect l="-379" r="-1894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=−1−(−0.08)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blipFill>
                <a:blip r:embed="rId6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720339" y="3564842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098978" y="4499033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717647" y="5778186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191139" y="295643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215588" y="464596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32" idx="5"/>
            <a:endCxn id="2" idx="0"/>
          </p:cNvCxnSpPr>
          <p:nvPr/>
        </p:nvCxnSpPr>
        <p:spPr>
          <a:xfrm>
            <a:off x="1395790" y="3161082"/>
            <a:ext cx="348700" cy="80365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864721" y="50895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054375" y="4850615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132122" y="555522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=−1−0.01∗(−8−0.1)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744882" y="2024244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/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blipFill>
                <a:blip r:embed="rId11"/>
                <a:stretch>
                  <a:fillRect r="-69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/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blipFill>
                <a:blip r:embed="rId12"/>
                <a:stretch>
                  <a:fillRect r="-52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E9F2C6-6112-41C7-9012-50A579ACC0CC}"/>
              </a:ext>
            </a:extLst>
          </p:cNvPr>
          <p:cNvSpPr/>
          <p:nvPr/>
        </p:nvSpPr>
        <p:spPr>
          <a:xfrm>
            <a:off x="1455042" y="24416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E2B386-97CC-4589-8586-70832D61AA96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89748" y="2473351"/>
            <a:ext cx="465294" cy="13760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8" y="2717137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27414" y="411264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21934" y="288849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721280" y="3793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640534" y="2640105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14412" y="497605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03929" y="2881358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4042687" y="3097528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17178" y="359769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55936" y="381386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914709" y="3059268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768260" y="1790638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06177" y="59904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14709" y="6022545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863214" y="3347536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241853" y="4281727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860522" y="5560880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71215" y="281570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358463" y="44286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543046" y="4033019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4007596" y="4872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197250" y="4633309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274997" y="533791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490181" y="288065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4EB6C8-83E0-47FD-9D2C-1CBB0976ABD2}"/>
              </a:ext>
            </a:extLst>
          </p:cNvPr>
          <p:cNvSpPr txBox="1"/>
          <p:nvPr/>
        </p:nvSpPr>
        <p:spPr>
          <a:xfrm>
            <a:off x="2200899" y="27116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3752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# c = np.sum(a*b)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13A88-8BCD-4E6A-BE58-CBC4B507FE0A}"/>
              </a:ext>
            </a:extLst>
          </p:cNvPr>
          <p:cNvSpPr/>
          <p:nvPr/>
        </p:nvSpPr>
        <p:spPr>
          <a:xfrm>
            <a:off x="599192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A1709-E8C7-4775-8100-6D9985DF7E6C}"/>
              </a:ext>
            </a:extLst>
          </p:cNvPr>
          <p:cNvSpPr/>
          <p:nvPr/>
        </p:nvSpPr>
        <p:spPr>
          <a:xfrm>
            <a:off x="638251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618065-F365-40D2-9C13-3D6BCBFF5ECB}"/>
              </a:ext>
            </a:extLst>
          </p:cNvPr>
          <p:cNvSpPr/>
          <p:nvPr/>
        </p:nvSpPr>
        <p:spPr>
          <a:xfrm>
            <a:off x="677310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1B90-4CD0-449D-99A3-2DAB47BAB49B}"/>
              </a:ext>
            </a:extLst>
          </p:cNvPr>
          <p:cNvSpPr txBox="1"/>
          <p:nvPr/>
        </p:nvSpPr>
        <p:spPr>
          <a:xfrm>
            <a:off x="5637338" y="14604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FF01C9-607E-4E30-84C0-FA9EDD2D5D65}"/>
              </a:ext>
            </a:extLst>
          </p:cNvPr>
          <p:cNvSpPr/>
          <p:nvPr/>
        </p:nvSpPr>
        <p:spPr>
          <a:xfrm>
            <a:off x="599192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BD0751-E4D1-4CAA-8689-B2D470747417}"/>
              </a:ext>
            </a:extLst>
          </p:cNvPr>
          <p:cNvSpPr/>
          <p:nvPr/>
        </p:nvSpPr>
        <p:spPr>
          <a:xfrm>
            <a:off x="638251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DA22F7-8109-4814-A1EE-16A8922569F0}"/>
              </a:ext>
            </a:extLst>
          </p:cNvPr>
          <p:cNvSpPr/>
          <p:nvPr/>
        </p:nvSpPr>
        <p:spPr>
          <a:xfrm>
            <a:off x="677310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2D7891-30A9-4861-97BD-E19019F6677B}"/>
              </a:ext>
            </a:extLst>
          </p:cNvPr>
          <p:cNvSpPr txBox="1"/>
          <p:nvPr/>
        </p:nvSpPr>
        <p:spPr>
          <a:xfrm>
            <a:off x="5637338" y="20419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E1B2AB-0519-4A20-958B-EA3ED4073ED2}"/>
              </a:ext>
            </a:extLst>
          </p:cNvPr>
          <p:cNvSpPr/>
          <p:nvPr/>
        </p:nvSpPr>
        <p:spPr>
          <a:xfrm>
            <a:off x="599192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098005-EB9C-4A69-80A2-AF1CA58D9DEF}"/>
              </a:ext>
            </a:extLst>
          </p:cNvPr>
          <p:cNvSpPr/>
          <p:nvPr/>
        </p:nvSpPr>
        <p:spPr>
          <a:xfrm>
            <a:off x="638251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D19835-C9EB-4CD6-890B-72603EEDC357}"/>
              </a:ext>
            </a:extLst>
          </p:cNvPr>
          <p:cNvSpPr/>
          <p:nvPr/>
        </p:nvSpPr>
        <p:spPr>
          <a:xfrm>
            <a:off x="677310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9D970-0E0D-4EAF-9B04-CB4B3FABAF95}"/>
              </a:ext>
            </a:extLst>
          </p:cNvPr>
          <p:cNvSpPr txBox="1"/>
          <p:nvPr/>
        </p:nvSpPr>
        <p:spPr>
          <a:xfrm>
            <a:off x="6315555" y="33381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CBDFE-2BA3-4FD5-8C11-FC563C319517}"/>
              </a:ext>
            </a:extLst>
          </p:cNvPr>
          <p:cNvSpPr txBox="1"/>
          <p:nvPr/>
        </p:nvSpPr>
        <p:spPr>
          <a:xfrm>
            <a:off x="3581413" y="38368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925B2-62D2-4420-86D1-590FE239C1B4}"/>
              </a:ext>
            </a:extLst>
          </p:cNvPr>
          <p:cNvSpPr txBox="1"/>
          <p:nvPr/>
        </p:nvSpPr>
        <p:spPr>
          <a:xfrm>
            <a:off x="4206492" y="383684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33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377126" y="319450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61318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print(len(b))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print(c.ndim)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print(c.shape) # (1,1)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       # [[12]]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429431" y="322966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828110" y="32296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226789" y="32296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6000495" y="3198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789805" y="44486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585234" y="444866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90413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38906" y="318343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581402" y="323097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89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512191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283885" y="2894470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336190" y="292962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734869" y="292962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133548" y="292962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907254" y="28981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46200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97696" y="2908594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640192" y="295614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6283885" y="336344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6336190" y="339860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734869" y="33986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7133548" y="33986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597696" y="3377916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640192" y="342546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184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45576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0465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0944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72219" y="247829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433387" y="2930026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75883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433387" y="3399348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475883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78984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58FA0E-7586-475E-835D-ADA2325E61EF}"/>
              </a:ext>
            </a:extLst>
          </p:cNvPr>
          <p:cNvSpPr/>
          <p:nvPr/>
        </p:nvSpPr>
        <p:spPr>
          <a:xfrm>
            <a:off x="9878984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352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90898" y="341476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82650" y="2826123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Loss(A)/364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24227" y="2022453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EC62E-9455-4585-88A7-CF07D9DFB24B}"/>
              </a:ext>
            </a:extLst>
          </p:cNvPr>
          <p:cNvSpPr txBox="1"/>
          <p:nvPr/>
        </p:nvSpPr>
        <p:spPr>
          <a:xfrm>
            <a:off x="299923" y="1024128"/>
            <a:ext cx="44326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b[0] = 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9BF6B-F451-4E7B-9C58-48C3650AADE5}"/>
              </a:ext>
            </a:extLst>
          </p:cNvPr>
          <p:cNvSpPr/>
          <p:nvPr/>
        </p:nvSpPr>
        <p:spPr>
          <a:xfrm>
            <a:off x="7202472" y="125821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E69F-7077-459A-B9E5-B9A22F11FF63}"/>
              </a:ext>
            </a:extLst>
          </p:cNvPr>
          <p:cNvSpPr/>
          <p:nvPr/>
        </p:nvSpPr>
        <p:spPr>
          <a:xfrm>
            <a:off x="7601151" y="125821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01DF4-BDB5-40EA-9AEF-EBB44462B10C}"/>
              </a:ext>
            </a:extLst>
          </p:cNvPr>
          <p:cNvSpPr/>
          <p:nvPr/>
        </p:nvSpPr>
        <p:spPr>
          <a:xfrm>
            <a:off x="7999830" y="125821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63D45-878C-45C1-B74C-9955E3592AA5}"/>
              </a:ext>
            </a:extLst>
          </p:cNvPr>
          <p:cNvSpPr/>
          <p:nvPr/>
        </p:nvSpPr>
        <p:spPr>
          <a:xfrm>
            <a:off x="8398509" y="125821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44BB5-44F9-48C2-870F-86CF0B7A9272}"/>
              </a:ext>
            </a:extLst>
          </p:cNvPr>
          <p:cNvSpPr/>
          <p:nvPr/>
        </p:nvSpPr>
        <p:spPr>
          <a:xfrm>
            <a:off x="8797188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F6984-7922-4A72-BFD5-3A8752007E7E}"/>
              </a:ext>
            </a:extLst>
          </p:cNvPr>
          <p:cNvSpPr/>
          <p:nvPr/>
        </p:nvSpPr>
        <p:spPr>
          <a:xfrm>
            <a:off x="6090561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617C0-2C6A-4D56-86E8-CD6F21E95E6D}"/>
              </a:ext>
            </a:extLst>
          </p:cNvPr>
          <p:cNvSpPr txBox="1"/>
          <p:nvPr/>
        </p:nvSpPr>
        <p:spPr>
          <a:xfrm>
            <a:off x="5708443" y="120985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0B0068-4FF1-4479-A721-7F414AA4EF0F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6503870" y="1464865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175BB9-7FFF-45B5-A9AA-70099C7DE4CE}"/>
              </a:ext>
            </a:extLst>
          </p:cNvPr>
          <p:cNvSpPr txBox="1"/>
          <p:nvPr/>
        </p:nvSpPr>
        <p:spPr>
          <a:xfrm>
            <a:off x="354787" y="335036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a.copy()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8EAD-C509-4AFB-A229-BC8C25D5BA86}"/>
              </a:ext>
            </a:extLst>
          </p:cNvPr>
          <p:cNvSpPr/>
          <p:nvPr/>
        </p:nvSpPr>
        <p:spPr>
          <a:xfrm>
            <a:off x="7257336" y="3584447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EC151D-8BF5-4332-8DA1-BCD97CBBF76B}"/>
              </a:ext>
            </a:extLst>
          </p:cNvPr>
          <p:cNvSpPr/>
          <p:nvPr/>
        </p:nvSpPr>
        <p:spPr>
          <a:xfrm>
            <a:off x="7656015" y="3584446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15A89B-E89C-439C-B988-E08843FA3D30}"/>
              </a:ext>
            </a:extLst>
          </p:cNvPr>
          <p:cNvSpPr/>
          <p:nvPr/>
        </p:nvSpPr>
        <p:spPr>
          <a:xfrm>
            <a:off x="8054694" y="3584445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4C4E67-8995-400D-95EF-664D917A354E}"/>
              </a:ext>
            </a:extLst>
          </p:cNvPr>
          <p:cNvSpPr/>
          <p:nvPr/>
        </p:nvSpPr>
        <p:spPr>
          <a:xfrm>
            <a:off x="8453373" y="358444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669C3E-922B-44BF-AB8B-A6E672631D1F}"/>
              </a:ext>
            </a:extLst>
          </p:cNvPr>
          <p:cNvSpPr/>
          <p:nvPr/>
        </p:nvSpPr>
        <p:spPr>
          <a:xfrm>
            <a:off x="8852052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48766E-F159-40C6-9940-2738A6B5A646}"/>
              </a:ext>
            </a:extLst>
          </p:cNvPr>
          <p:cNvSpPr/>
          <p:nvPr/>
        </p:nvSpPr>
        <p:spPr>
          <a:xfrm>
            <a:off x="6145425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823A8-E74C-433C-BA94-4A41267E30FF}"/>
              </a:ext>
            </a:extLst>
          </p:cNvPr>
          <p:cNvSpPr txBox="1"/>
          <p:nvPr/>
        </p:nvSpPr>
        <p:spPr>
          <a:xfrm>
            <a:off x="5763307" y="3536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DF3714-EC59-40A6-8D0F-3627ABEB541E}"/>
              </a:ext>
            </a:extLst>
          </p:cNvPr>
          <p:cNvCxnSpPr>
            <a:stCxn id="27" idx="3"/>
            <a:endCxn id="22" idx="1"/>
          </p:cNvCxnSpPr>
          <p:nvPr/>
        </p:nvCxnSpPr>
        <p:spPr>
          <a:xfrm>
            <a:off x="6558734" y="3791098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C3A4BB-C6EA-4051-81FC-E397CB1CD24C}"/>
              </a:ext>
            </a:extLst>
          </p:cNvPr>
          <p:cNvSpPr/>
          <p:nvPr/>
        </p:nvSpPr>
        <p:spPr>
          <a:xfrm>
            <a:off x="6174686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AE63D-0A93-4D7F-BE4C-716F220F9D13}"/>
              </a:ext>
            </a:extLst>
          </p:cNvPr>
          <p:cNvSpPr txBox="1"/>
          <p:nvPr/>
        </p:nvSpPr>
        <p:spPr>
          <a:xfrm>
            <a:off x="5792568" y="4284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02BE94-A4B0-4A0C-9787-A2D42782CA4B}"/>
              </a:ext>
            </a:extLst>
          </p:cNvPr>
          <p:cNvSpPr/>
          <p:nvPr/>
        </p:nvSpPr>
        <p:spPr>
          <a:xfrm>
            <a:off x="7284870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6FF36B-947C-4F20-BF8B-AC3BB43BE4D4}"/>
              </a:ext>
            </a:extLst>
          </p:cNvPr>
          <p:cNvSpPr/>
          <p:nvPr/>
        </p:nvSpPr>
        <p:spPr>
          <a:xfrm>
            <a:off x="7683549" y="433242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3B7AC1-B42A-4FB7-A382-B2F2BD7CAEEF}"/>
              </a:ext>
            </a:extLst>
          </p:cNvPr>
          <p:cNvSpPr/>
          <p:nvPr/>
        </p:nvSpPr>
        <p:spPr>
          <a:xfrm>
            <a:off x="8082228" y="433242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94B702-F504-4AF0-BC32-BFB80FB70F65}"/>
              </a:ext>
            </a:extLst>
          </p:cNvPr>
          <p:cNvSpPr/>
          <p:nvPr/>
        </p:nvSpPr>
        <p:spPr>
          <a:xfrm>
            <a:off x="8480907" y="433241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A6DBB1-C95A-429A-A9C7-8456FB5C34AA}"/>
              </a:ext>
            </a:extLst>
          </p:cNvPr>
          <p:cNvSpPr/>
          <p:nvPr/>
        </p:nvSpPr>
        <p:spPr>
          <a:xfrm>
            <a:off x="8879586" y="433241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EE7711A-0302-487F-9DA2-CFF8924EC356}"/>
              </a:ext>
            </a:extLst>
          </p:cNvPr>
          <p:cNvCxnSpPr>
            <a:endCxn id="34" idx="1"/>
          </p:cNvCxnSpPr>
          <p:nvPr/>
        </p:nvCxnSpPr>
        <p:spPr>
          <a:xfrm>
            <a:off x="6586268" y="4539073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F17731-EFDD-4C18-973C-FD08BFE07D71}"/>
              </a:ext>
            </a:extLst>
          </p:cNvPr>
          <p:cNvSpPr/>
          <p:nvPr/>
        </p:nvSpPr>
        <p:spPr>
          <a:xfrm>
            <a:off x="6174686" y="200618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0EA91-54A1-4771-88AC-03034A92B4DB}"/>
              </a:ext>
            </a:extLst>
          </p:cNvPr>
          <p:cNvSpPr txBox="1"/>
          <p:nvPr/>
        </p:nvSpPr>
        <p:spPr>
          <a:xfrm>
            <a:off x="5792568" y="1957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BCBA1C-65F7-4AD3-90D6-369B73B21DB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586268" y="1464869"/>
            <a:ext cx="616204" cy="747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CD3747-83C0-45B8-A841-791F037E3B41}"/>
              </a:ext>
            </a:extLst>
          </p:cNvPr>
          <p:cNvSpPr txBox="1"/>
          <p:nvPr/>
        </p:nvSpPr>
        <p:spPr>
          <a:xfrm>
            <a:off x="7095560" y="83586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0861E-ECFF-4B21-9A89-466B1ED26E21}"/>
              </a:ext>
            </a:extLst>
          </p:cNvPr>
          <p:cNvSpPr txBox="1"/>
          <p:nvPr/>
        </p:nvSpPr>
        <p:spPr>
          <a:xfrm>
            <a:off x="7069974" y="30427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70CA5D-D380-424C-951A-8E00D907383A}"/>
              </a:ext>
            </a:extLst>
          </p:cNvPr>
          <p:cNvSpPr txBox="1"/>
          <p:nvPr/>
        </p:nvSpPr>
        <p:spPr>
          <a:xfrm>
            <a:off x="7106792" y="475324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425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58697" y="130815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364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743" t="-1176" b="-3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blipFill>
                <a:blip r:embed="rId5"/>
                <a:stretch>
                  <a:fillRect l="-717" t="-1961" r="-25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blipFill>
                <a:blip r:embed="rId6"/>
                <a:stretch>
                  <a:fillRect l="-8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blipFill>
                <a:blip r:embed="rId7"/>
                <a:stretch>
                  <a:fillRect l="-791" t="-2000" r="-27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blipFill>
                <a:blip r:embed="rId8"/>
                <a:stretch>
                  <a:fillRect t="-1961" r="-268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blipFill>
                <a:blip r:embed="rId9"/>
                <a:stretch>
                  <a:fillRect t="-2000" r="-12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blipFill>
                <a:blip r:embed="rId10"/>
                <a:stretch>
                  <a:fillRect l="-283" t="-20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blipFill>
                <a:blip r:embed="rId11"/>
                <a:stretch>
                  <a:fillRect l="-4211" t="-2000" r="-421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blipFill>
                <a:blip r:embed="rId12"/>
                <a:stretch>
                  <a:fillRect l="-4790" t="-2000" r="-479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blipFill>
                <a:blip r:embed="rId13"/>
                <a:stretch>
                  <a:fillRect l="-5839" t="-1961" r="-583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blipFill>
                <a:blip r:embed="rId14"/>
                <a:stretch>
                  <a:fillRect l="-1215" t="-4000" r="-12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blipFill>
                <a:blip r:embed="rId15"/>
                <a:stretch>
                  <a:fillRect l="-405" r="-81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DFE40C-D957-4938-ABF9-826B4489E86D}"/>
              </a:ext>
            </a:extLst>
          </p:cNvPr>
          <p:cNvSpPr txBox="1"/>
          <p:nvPr/>
        </p:nvSpPr>
        <p:spPr>
          <a:xfrm>
            <a:off x="2530823" y="936669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306C-6E89-4D60-9D9C-66140E870180}"/>
              </a:ext>
            </a:extLst>
          </p:cNvPr>
          <p:cNvSpPr txBox="1"/>
          <p:nvPr/>
        </p:nvSpPr>
        <p:spPr>
          <a:xfrm>
            <a:off x="8413936" y="203915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/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blipFill>
                <a:blip r:embed="rId16"/>
                <a:stretch>
                  <a:fillRect l="-2188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/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blipFill>
                <a:blip r:embed="rId17"/>
                <a:stretch>
                  <a:fillRect l="-2181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9C95DB-416B-414B-A470-D6D2C2B341A5}"/>
              </a:ext>
            </a:extLst>
          </p:cNvPr>
          <p:cNvSpPr/>
          <p:nvPr/>
        </p:nvSpPr>
        <p:spPr>
          <a:xfrm>
            <a:off x="1794837" y="392190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9F4B7-4DC8-441D-BEEA-E2D3C8C8EA29}"/>
              </a:ext>
            </a:extLst>
          </p:cNvPr>
          <p:cNvSpPr/>
          <p:nvPr/>
        </p:nvSpPr>
        <p:spPr>
          <a:xfrm>
            <a:off x="2376728" y="392190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19E39-4360-4C54-AEBD-397C2944B96A}"/>
              </a:ext>
            </a:extLst>
          </p:cNvPr>
          <p:cNvSpPr/>
          <p:nvPr/>
        </p:nvSpPr>
        <p:spPr>
          <a:xfrm>
            <a:off x="2958619" y="392190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991E3-8EF1-4B37-8693-EA207FA254F4}"/>
              </a:ext>
            </a:extLst>
          </p:cNvPr>
          <p:cNvSpPr txBox="1"/>
          <p:nvPr/>
        </p:nvSpPr>
        <p:spPr>
          <a:xfrm>
            <a:off x="1616425" y="448620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513A2-2387-4AFA-BD65-CBF0CE5BD5E8}"/>
              </a:ext>
            </a:extLst>
          </p:cNvPr>
          <p:cNvSpPr txBox="1"/>
          <p:nvPr/>
        </p:nvSpPr>
        <p:spPr>
          <a:xfrm>
            <a:off x="3461657" y="520169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(-1,1))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84C6E-11C8-49EB-9A54-11C6D28D6DB8}"/>
              </a:ext>
            </a:extLst>
          </p:cNvPr>
          <p:cNvSpPr txBox="1"/>
          <p:nvPr/>
        </p:nvSpPr>
        <p:spPr>
          <a:xfrm>
            <a:off x="3642752" y="3776592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1FA7A-60E6-4E45-85CC-591339B9EDAA}"/>
              </a:ext>
            </a:extLst>
          </p:cNvPr>
          <p:cNvSpPr txBox="1"/>
          <p:nvPr/>
        </p:nvSpPr>
        <p:spPr>
          <a:xfrm>
            <a:off x="3642752" y="440602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F2B56D-0C95-433C-BD5E-DA40917CEDFC}"/>
              </a:ext>
            </a:extLst>
          </p:cNvPr>
          <p:cNvCxnSpPr/>
          <p:nvPr/>
        </p:nvCxnSpPr>
        <p:spPr>
          <a:xfrm flipH="1">
            <a:off x="4096512" y="4217213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56CBFB-2939-41BE-8FEB-C03732854293}"/>
              </a:ext>
            </a:extLst>
          </p:cNvPr>
          <p:cNvCxnSpPr>
            <a:cxnSpLocks/>
          </p:cNvCxnSpPr>
          <p:nvPr/>
        </p:nvCxnSpPr>
        <p:spPr>
          <a:xfrm>
            <a:off x="4078372" y="4268419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58E1CB-A733-4392-AD52-F916702AF599}"/>
              </a:ext>
            </a:extLst>
          </p:cNvPr>
          <p:cNvSpPr txBox="1"/>
          <p:nvPr/>
        </p:nvSpPr>
        <p:spPr>
          <a:xfrm>
            <a:off x="602689" y="5346252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 a, (1,0))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C925FE-EF0C-4A65-8F0C-6B2932CBA21E}"/>
              </a:ext>
            </a:extLst>
          </p:cNvPr>
          <p:cNvSpPr/>
          <p:nvPr/>
        </p:nvSpPr>
        <p:spPr>
          <a:xfrm>
            <a:off x="5163479" y="4646443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EF638-1BB0-4137-B792-332920530A43}"/>
              </a:ext>
            </a:extLst>
          </p:cNvPr>
          <p:cNvSpPr/>
          <p:nvPr/>
        </p:nvSpPr>
        <p:spPr>
          <a:xfrm>
            <a:off x="2435534" y="50000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760850-90A8-44CB-BCDE-02F5F0DA2857}"/>
              </a:ext>
            </a:extLst>
          </p:cNvPr>
          <p:cNvSpPr txBox="1"/>
          <p:nvPr/>
        </p:nvSpPr>
        <p:spPr>
          <a:xfrm>
            <a:off x="6745425" y="3399730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121416-28BF-46E6-BB4B-73B99989EC48}"/>
              </a:ext>
            </a:extLst>
          </p:cNvPr>
          <p:cNvSpPr txBox="1"/>
          <p:nvPr/>
        </p:nvSpPr>
        <p:spPr>
          <a:xfrm>
            <a:off x="6745425" y="4029164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D55D1-6821-4317-A656-292E51D97E72}"/>
              </a:ext>
            </a:extLst>
          </p:cNvPr>
          <p:cNvCxnSpPr/>
          <p:nvPr/>
        </p:nvCxnSpPr>
        <p:spPr>
          <a:xfrm flipH="1">
            <a:off x="7199185" y="3840351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81426D-0214-42DA-9BEE-6D26977E6B5D}"/>
              </a:ext>
            </a:extLst>
          </p:cNvPr>
          <p:cNvCxnSpPr>
            <a:cxnSpLocks/>
          </p:cNvCxnSpPr>
          <p:nvPr/>
        </p:nvCxnSpPr>
        <p:spPr>
          <a:xfrm>
            <a:off x="7181045" y="3891557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DFD17-7E85-4DE1-B03D-40713235AFEC}"/>
              </a:ext>
            </a:extLst>
          </p:cNvPr>
          <p:cNvSpPr/>
          <p:nvPr/>
        </p:nvSpPr>
        <p:spPr>
          <a:xfrm>
            <a:off x="2489112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8AE856-8F52-43C7-82CD-1757A3BB6886}"/>
              </a:ext>
            </a:extLst>
          </p:cNvPr>
          <p:cNvSpPr/>
          <p:nvPr/>
        </p:nvSpPr>
        <p:spPr>
          <a:xfrm>
            <a:off x="2935596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CDD5D4-9A7C-40D9-9145-BCD6DDA22033}"/>
              </a:ext>
            </a:extLst>
          </p:cNvPr>
          <p:cNvSpPr/>
          <p:nvPr/>
        </p:nvSpPr>
        <p:spPr>
          <a:xfrm>
            <a:off x="3382080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61923D-872F-4903-A6D8-1107CCDB5BBE}"/>
              </a:ext>
            </a:extLst>
          </p:cNvPr>
          <p:cNvSpPr/>
          <p:nvPr/>
        </p:nvSpPr>
        <p:spPr>
          <a:xfrm>
            <a:off x="2435534" y="5557272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8FD348-1FF9-4D95-828E-C0211257D45D}"/>
              </a:ext>
            </a:extLst>
          </p:cNvPr>
          <p:cNvSpPr/>
          <p:nvPr/>
        </p:nvSpPr>
        <p:spPr>
          <a:xfrm>
            <a:off x="2489112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70CF16-23FC-41B0-8A33-37381510F4F8}"/>
              </a:ext>
            </a:extLst>
          </p:cNvPr>
          <p:cNvSpPr/>
          <p:nvPr/>
        </p:nvSpPr>
        <p:spPr>
          <a:xfrm>
            <a:off x="2935596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9B9D308-A0DD-4F75-AE9C-8E602022E176}"/>
              </a:ext>
            </a:extLst>
          </p:cNvPr>
          <p:cNvSpPr/>
          <p:nvPr/>
        </p:nvSpPr>
        <p:spPr>
          <a:xfrm>
            <a:off x="3382080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72152601-F8B8-47B9-B040-B8E43147BA6F}"/>
              </a:ext>
            </a:extLst>
          </p:cNvPr>
          <p:cNvSpPr/>
          <p:nvPr/>
        </p:nvSpPr>
        <p:spPr>
          <a:xfrm>
            <a:off x="4245429" y="5288316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4B1262-901E-4AFE-86C8-13D1A8B83817}"/>
              </a:ext>
            </a:extLst>
          </p:cNvPr>
          <p:cNvSpPr/>
          <p:nvPr/>
        </p:nvSpPr>
        <p:spPr>
          <a:xfrm>
            <a:off x="5220494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0FC7124-A0CB-4E21-9640-ADAC44111B4D}"/>
              </a:ext>
            </a:extLst>
          </p:cNvPr>
          <p:cNvSpPr/>
          <p:nvPr/>
        </p:nvSpPr>
        <p:spPr>
          <a:xfrm>
            <a:off x="5666978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F985F7-9B0B-460D-B3B4-09098E721540}"/>
              </a:ext>
            </a:extLst>
          </p:cNvPr>
          <p:cNvSpPr/>
          <p:nvPr/>
        </p:nvSpPr>
        <p:spPr>
          <a:xfrm>
            <a:off x="5163479" y="5199470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73EA58-A6D7-40E8-BA00-5302B96AC4AD}"/>
              </a:ext>
            </a:extLst>
          </p:cNvPr>
          <p:cNvSpPr/>
          <p:nvPr/>
        </p:nvSpPr>
        <p:spPr>
          <a:xfrm>
            <a:off x="5220494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C96017-8604-4E37-8A28-F41262DAF1B7}"/>
              </a:ext>
            </a:extLst>
          </p:cNvPr>
          <p:cNvSpPr/>
          <p:nvPr/>
        </p:nvSpPr>
        <p:spPr>
          <a:xfrm>
            <a:off x="5666978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CD4206-0941-4CDE-B327-84EBF5F7A848}"/>
              </a:ext>
            </a:extLst>
          </p:cNvPr>
          <p:cNvSpPr/>
          <p:nvPr/>
        </p:nvSpPr>
        <p:spPr>
          <a:xfrm>
            <a:off x="5163479" y="5752497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B7DD8-2E4F-4353-AC6B-2CD5244C6952}"/>
              </a:ext>
            </a:extLst>
          </p:cNvPr>
          <p:cNvSpPr/>
          <p:nvPr/>
        </p:nvSpPr>
        <p:spPr>
          <a:xfrm>
            <a:off x="5220494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B75C29-7607-4888-AB44-5168989F36BA}"/>
              </a:ext>
            </a:extLst>
          </p:cNvPr>
          <p:cNvSpPr/>
          <p:nvPr/>
        </p:nvSpPr>
        <p:spPr>
          <a:xfrm>
            <a:off x="5666978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87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8E4835-65D4-461B-9516-2528566AC91A}"/>
              </a:ext>
            </a:extLst>
          </p:cNvPr>
          <p:cNvSpPr/>
          <p:nvPr/>
        </p:nvSpPr>
        <p:spPr>
          <a:xfrm>
            <a:off x="2880865" y="4088168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BBC3C-B103-4689-98C5-EA7DE36A2DE7}"/>
              </a:ext>
            </a:extLst>
          </p:cNvPr>
          <p:cNvGrpSpPr/>
          <p:nvPr/>
        </p:nvGrpSpPr>
        <p:grpSpPr>
          <a:xfrm>
            <a:off x="2925799" y="4134257"/>
            <a:ext cx="919038" cy="459520"/>
            <a:chOff x="2914650" y="4136230"/>
            <a:chExt cx="919038" cy="459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1AD8AF-EB77-4692-9BD9-A294E9DE0C50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E92767-7EC3-485A-9400-1FCBCB29170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B0CA8E-E5DB-4713-B07D-CE1E5C72F28E}"/>
              </a:ext>
            </a:extLst>
          </p:cNvPr>
          <p:cNvSpPr/>
          <p:nvPr/>
        </p:nvSpPr>
        <p:spPr>
          <a:xfrm>
            <a:off x="2880864" y="4639865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631BFA-81B6-4E86-89D7-805FE6B2A422}"/>
              </a:ext>
            </a:extLst>
          </p:cNvPr>
          <p:cNvGrpSpPr/>
          <p:nvPr/>
        </p:nvGrpSpPr>
        <p:grpSpPr>
          <a:xfrm>
            <a:off x="2925798" y="4685954"/>
            <a:ext cx="919038" cy="459520"/>
            <a:chOff x="2914650" y="4136230"/>
            <a:chExt cx="919038" cy="4595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3763D-CBA1-4603-90B9-9A52965B60AD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E5965F-033A-4A42-9F18-7FE1DAEB2906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925F71-B027-42DE-A23B-CF29F63999A3}"/>
              </a:ext>
            </a:extLst>
          </p:cNvPr>
          <p:cNvSpPr txBox="1"/>
          <p:nvPr/>
        </p:nvSpPr>
        <p:spPr>
          <a:xfrm>
            <a:off x="6759279" y="300658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D49AA-1279-43AB-BB98-EE333F433387}"/>
              </a:ext>
            </a:extLst>
          </p:cNvPr>
          <p:cNvSpPr txBox="1"/>
          <p:nvPr/>
        </p:nvSpPr>
        <p:spPr>
          <a:xfrm>
            <a:off x="6759279" y="370667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1677DF-4D39-46EF-9842-F2D66C3D34AA}"/>
              </a:ext>
            </a:extLst>
          </p:cNvPr>
          <p:cNvCxnSpPr/>
          <p:nvPr/>
        </p:nvCxnSpPr>
        <p:spPr>
          <a:xfrm>
            <a:off x="7172326" y="3511153"/>
            <a:ext cx="389334" cy="335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38C828-765F-4268-8859-271EFEEB6B35}"/>
              </a:ext>
            </a:extLst>
          </p:cNvPr>
          <p:cNvCxnSpPr>
            <a:cxnSpLocks/>
          </p:cNvCxnSpPr>
          <p:nvPr/>
        </p:nvCxnSpPr>
        <p:spPr>
          <a:xfrm flipH="1">
            <a:off x="7218760" y="3514725"/>
            <a:ext cx="418722" cy="332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91DD7C-4DBB-4280-B2AA-4BBFF960F5F4}"/>
              </a:ext>
            </a:extLst>
          </p:cNvPr>
          <p:cNvSpPr/>
          <p:nvPr/>
        </p:nvSpPr>
        <p:spPr>
          <a:xfrm>
            <a:off x="4938265" y="4101202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497CE9-3CCA-4A08-B64F-9EF28E37EFC6}"/>
              </a:ext>
            </a:extLst>
          </p:cNvPr>
          <p:cNvGrpSpPr/>
          <p:nvPr/>
        </p:nvGrpSpPr>
        <p:grpSpPr>
          <a:xfrm>
            <a:off x="4983199" y="4147291"/>
            <a:ext cx="919038" cy="459520"/>
            <a:chOff x="2914650" y="4136230"/>
            <a:chExt cx="919038" cy="4595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19AA9-682E-4826-A539-9EE07892977C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0953E4-6E0F-49D4-AC0F-69F3E0ACA99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C49782-FD33-4ACB-9EB3-E93B0EAF4483}"/>
              </a:ext>
            </a:extLst>
          </p:cNvPr>
          <p:cNvSpPr/>
          <p:nvPr/>
        </p:nvSpPr>
        <p:spPr>
          <a:xfrm>
            <a:off x="4938264" y="4652899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92B5FD2-60BC-4B46-AD7D-D977E3C86B4A}"/>
              </a:ext>
            </a:extLst>
          </p:cNvPr>
          <p:cNvGrpSpPr/>
          <p:nvPr/>
        </p:nvGrpSpPr>
        <p:grpSpPr>
          <a:xfrm>
            <a:off x="4983198" y="4698988"/>
            <a:ext cx="919038" cy="459520"/>
            <a:chOff x="2914650" y="4136230"/>
            <a:chExt cx="919038" cy="4595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AB25AB0-4F8E-44DF-84AA-E9D5636F792B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6FB856-0521-476E-9A54-48F97535D5F4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(1,3)(3,1) =&gt; (1,1)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(3,1)(1,3) =&gt; (3,3)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919488" y="48885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57792" y="17675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CE420A-EF28-4263-93FC-E6873EF14B7D}"/>
              </a:ext>
            </a:extLst>
          </p:cNvPr>
          <p:cNvSpPr/>
          <p:nvPr/>
        </p:nvSpPr>
        <p:spPr>
          <a:xfrm>
            <a:off x="6221200" y="495422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BE6814-8D89-4757-B543-7E7119F1B5D9}"/>
              </a:ext>
            </a:extLst>
          </p:cNvPr>
          <p:cNvSpPr/>
          <p:nvPr/>
        </p:nvSpPr>
        <p:spPr>
          <a:xfrm>
            <a:off x="6274778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DA649F-17E4-4844-8678-26C0F4FCA178}"/>
              </a:ext>
            </a:extLst>
          </p:cNvPr>
          <p:cNvSpPr/>
          <p:nvPr/>
        </p:nvSpPr>
        <p:spPr>
          <a:xfrm>
            <a:off x="6721262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DE5C64-6021-4811-AC1A-49E021B06641}"/>
              </a:ext>
            </a:extLst>
          </p:cNvPr>
          <p:cNvSpPr/>
          <p:nvPr/>
        </p:nvSpPr>
        <p:spPr>
          <a:xfrm>
            <a:off x="7167746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7FCDF4-9393-4D66-84A0-4E37DC056E55}"/>
              </a:ext>
            </a:extLst>
          </p:cNvPr>
          <p:cNvSpPr txBox="1"/>
          <p:nvPr/>
        </p:nvSpPr>
        <p:spPr>
          <a:xfrm>
            <a:off x="7623152" y="49788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EA9C4C-01FD-413F-947C-D96C6C16B54F}"/>
              </a:ext>
            </a:extLst>
          </p:cNvPr>
          <p:cNvSpPr/>
          <p:nvPr/>
        </p:nvSpPr>
        <p:spPr>
          <a:xfrm>
            <a:off x="8010401" y="4270771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019CA6-730E-4BB7-B985-3AD6D85D1515}"/>
              </a:ext>
            </a:extLst>
          </p:cNvPr>
          <p:cNvSpPr/>
          <p:nvPr/>
        </p:nvSpPr>
        <p:spPr>
          <a:xfrm>
            <a:off x="8063979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ECF676-F052-432E-AF31-4D239D1DB032}"/>
              </a:ext>
            </a:extLst>
          </p:cNvPr>
          <p:cNvSpPr/>
          <p:nvPr/>
        </p:nvSpPr>
        <p:spPr>
          <a:xfrm>
            <a:off x="8510463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A70EF8-76CE-4238-AA4C-EC90D0DD2165}"/>
              </a:ext>
            </a:extLst>
          </p:cNvPr>
          <p:cNvSpPr/>
          <p:nvPr/>
        </p:nvSpPr>
        <p:spPr>
          <a:xfrm>
            <a:off x="8956947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003BA7F-AA4B-4206-803F-36AC1964A97E}"/>
              </a:ext>
            </a:extLst>
          </p:cNvPr>
          <p:cNvSpPr/>
          <p:nvPr/>
        </p:nvSpPr>
        <p:spPr>
          <a:xfrm>
            <a:off x="8006832" y="4827984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51CF8F-853A-4CA7-81AD-4407DB79B4FC}"/>
              </a:ext>
            </a:extLst>
          </p:cNvPr>
          <p:cNvSpPr/>
          <p:nvPr/>
        </p:nvSpPr>
        <p:spPr>
          <a:xfrm>
            <a:off x="8060410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EE6AE5-8D3B-4D03-BA8B-F2784B29CA2C}"/>
              </a:ext>
            </a:extLst>
          </p:cNvPr>
          <p:cNvSpPr/>
          <p:nvPr/>
        </p:nvSpPr>
        <p:spPr>
          <a:xfrm>
            <a:off x="8506894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CDC2E9-68AA-4B93-B8DB-87CD918979A3}"/>
              </a:ext>
            </a:extLst>
          </p:cNvPr>
          <p:cNvSpPr/>
          <p:nvPr/>
        </p:nvSpPr>
        <p:spPr>
          <a:xfrm>
            <a:off x="8953378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A4BA0CC-1F29-416E-A3E9-FDC26107AD06}"/>
              </a:ext>
            </a:extLst>
          </p:cNvPr>
          <p:cNvSpPr/>
          <p:nvPr/>
        </p:nvSpPr>
        <p:spPr>
          <a:xfrm>
            <a:off x="8003263" y="5385197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84A226-CC16-4D2D-B511-89CD9F59731A}"/>
              </a:ext>
            </a:extLst>
          </p:cNvPr>
          <p:cNvSpPr/>
          <p:nvPr/>
        </p:nvSpPr>
        <p:spPr>
          <a:xfrm>
            <a:off x="8056841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877536-F700-4962-B0F6-0FC8A4E30835}"/>
              </a:ext>
            </a:extLst>
          </p:cNvPr>
          <p:cNvSpPr/>
          <p:nvPr/>
        </p:nvSpPr>
        <p:spPr>
          <a:xfrm>
            <a:off x="8503325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C5DE48-10FA-46FD-860B-2095066DE4A9}"/>
              </a:ext>
            </a:extLst>
          </p:cNvPr>
          <p:cNvSpPr/>
          <p:nvPr/>
        </p:nvSpPr>
        <p:spPr>
          <a:xfrm>
            <a:off x="8949809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9BCCB4-E513-448B-BB8A-8580F20EAF29}"/>
              </a:ext>
            </a:extLst>
          </p:cNvPr>
          <p:cNvSpPr txBox="1"/>
          <p:nvPr/>
        </p:nvSpPr>
        <p:spPr>
          <a:xfrm>
            <a:off x="4829175" y="875109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3*4==4*3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(2,3)(3,1) =&gt; (2,1)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(3,1)(2,3)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861900" y="49391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48847" y="2011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1C2468-F44F-439D-861F-9A88983F8993}"/>
              </a:ext>
            </a:extLst>
          </p:cNvPr>
          <p:cNvSpPr/>
          <p:nvPr/>
        </p:nvSpPr>
        <p:spPr>
          <a:xfrm>
            <a:off x="6396743" y="2314009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D12F50-91CD-4721-815B-4654FC032FED}"/>
              </a:ext>
            </a:extLst>
          </p:cNvPr>
          <p:cNvSpPr/>
          <p:nvPr/>
        </p:nvSpPr>
        <p:spPr>
          <a:xfrm>
            <a:off x="6450321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93138A-6DD8-4E59-9888-50FAFACEB83D}"/>
              </a:ext>
            </a:extLst>
          </p:cNvPr>
          <p:cNvSpPr/>
          <p:nvPr/>
        </p:nvSpPr>
        <p:spPr>
          <a:xfrm>
            <a:off x="6896805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6FFAFD-6E26-4C4F-B00A-561627FE23EB}"/>
              </a:ext>
            </a:extLst>
          </p:cNvPr>
          <p:cNvSpPr/>
          <p:nvPr/>
        </p:nvSpPr>
        <p:spPr>
          <a:xfrm>
            <a:off x="7343289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06CB3F-3BC0-4DC5-B55C-5424EFED926B}"/>
              </a:ext>
            </a:extLst>
          </p:cNvPr>
          <p:cNvSpPr/>
          <p:nvPr/>
        </p:nvSpPr>
        <p:spPr>
          <a:xfrm>
            <a:off x="9529765" y="228722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8C2B51-C292-45DC-9DB8-293D20B71060}"/>
              </a:ext>
            </a:extLst>
          </p:cNvPr>
          <p:cNvSpPr/>
          <p:nvPr/>
        </p:nvSpPr>
        <p:spPr>
          <a:xfrm>
            <a:off x="9583343" y="234258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ADAF0D-F52E-4105-83E3-E57877433231}"/>
              </a:ext>
            </a:extLst>
          </p:cNvPr>
          <p:cNvSpPr/>
          <p:nvPr/>
        </p:nvSpPr>
        <p:spPr>
          <a:xfrm>
            <a:off x="6187715" y="46913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0B7A83-4545-4C4A-8BD4-B0C67C8071F0}"/>
              </a:ext>
            </a:extLst>
          </p:cNvPr>
          <p:cNvSpPr/>
          <p:nvPr/>
        </p:nvSpPr>
        <p:spPr>
          <a:xfrm>
            <a:off x="6241293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DE723E-FC7F-421A-A968-F85CADD75B43}"/>
              </a:ext>
            </a:extLst>
          </p:cNvPr>
          <p:cNvSpPr/>
          <p:nvPr/>
        </p:nvSpPr>
        <p:spPr>
          <a:xfrm>
            <a:off x="6687777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3C32C3-B037-422F-9FFA-E2BE90B42A0A}"/>
              </a:ext>
            </a:extLst>
          </p:cNvPr>
          <p:cNvSpPr/>
          <p:nvPr/>
        </p:nvSpPr>
        <p:spPr>
          <a:xfrm>
            <a:off x="7134261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34C62B-EFBC-4700-B2AB-8BA00B0864E2}"/>
              </a:ext>
            </a:extLst>
          </p:cNvPr>
          <p:cNvSpPr/>
          <p:nvPr/>
        </p:nvSpPr>
        <p:spPr>
          <a:xfrm>
            <a:off x="6187715" y="5237856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7C32CA-D71E-4DA4-B11B-8573B36AC69E}"/>
              </a:ext>
            </a:extLst>
          </p:cNvPr>
          <p:cNvSpPr/>
          <p:nvPr/>
        </p:nvSpPr>
        <p:spPr>
          <a:xfrm>
            <a:off x="6241293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040974-1C1E-4C5B-9938-AB34A29BD580}"/>
              </a:ext>
            </a:extLst>
          </p:cNvPr>
          <p:cNvSpPr/>
          <p:nvPr/>
        </p:nvSpPr>
        <p:spPr>
          <a:xfrm>
            <a:off x="6687777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5431759-618A-483D-BB05-64420FCAAA44}"/>
              </a:ext>
            </a:extLst>
          </p:cNvPr>
          <p:cNvSpPr/>
          <p:nvPr/>
        </p:nvSpPr>
        <p:spPr>
          <a:xfrm>
            <a:off x="7134261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F256C8-F9D3-4074-99D6-9302FAB1DD5B}"/>
              </a:ext>
            </a:extLst>
          </p:cNvPr>
          <p:cNvCxnSpPr/>
          <p:nvPr/>
        </p:nvCxnSpPr>
        <p:spPr>
          <a:xfrm flipH="1">
            <a:off x="4797028" y="4089797"/>
            <a:ext cx="2925366" cy="2135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985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/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63" t="-3947" r="-18750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2289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1961" r="-178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blipFill>
                <a:blip r:embed="rId2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4519774" y="5858562"/>
            <a:ext cx="32444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np.sum(err)/m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blipFill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8776968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8776968" y="253384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8776968" y="276468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8776968" y="299552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8776968" y="322636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471939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blipFill>
                <a:blip r:embed="rId26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471939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471939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471939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471939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047252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047252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047252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047252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047252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373766" y="4174936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040409" y="462878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040409" y="415862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040409" y="439794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040409" y="486098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040409" y="509317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369769" y="2299329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269091" y="6028207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blipFill>
                <a:blip r:embed="rId2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040409" y="550274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/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blipFill>
                <a:blip r:embed="rId3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/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blipFill>
                <a:blip r:embed="rId37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/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blipFill>
                <a:blip r:embed="rId3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/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blipFill>
                <a:blip r:embed="rId3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/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blipFill>
                <a:blip r:embed="rId40"/>
                <a:stretch>
                  <a:fillRect l="-3333" r="-22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/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blipFill>
                <a:blip r:embed="rId4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/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blipFill>
                <a:blip r:embed="rId4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/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blipFill>
                <a:blip r:embed="rId4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1F7B3A3-EC55-497E-B318-5CB966585B61}"/>
              </a:ext>
            </a:extLst>
          </p:cNvPr>
          <p:cNvSpPr/>
          <p:nvPr/>
        </p:nvSpPr>
        <p:spPr>
          <a:xfrm>
            <a:off x="4238242" y="5340417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B6692C-2E8D-4085-B0C3-570C78309594}"/>
              </a:ext>
            </a:extLst>
          </p:cNvPr>
          <p:cNvSpPr txBox="1"/>
          <p:nvPr/>
        </p:nvSpPr>
        <p:spPr>
          <a:xfrm>
            <a:off x="4166720" y="5633941"/>
            <a:ext cx="2821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/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,1)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l="-7937" r="-12857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/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blipFill>
                <a:blip r:embed="rId22"/>
                <a:stretch>
                  <a:fillRect l="-7937" r="-9524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73636" y="161631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413436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2664873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555459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119104" y="4911510"/>
            <a:ext cx="542650" cy="72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426374" y="4289662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2419291" y="5151075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blipFill>
                <a:blip r:embed="rId3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1775890" y="4742233"/>
            <a:ext cx="3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3381001" y="4897886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421878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blipFill>
                <a:blip r:embed="rId41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 flipV="1">
            <a:off x="9138007" y="4895470"/>
            <a:ext cx="632069" cy="24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690950" y="4897886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795" y="4070777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7180437" y="372455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blipFill>
                <a:blip r:embed="rId43"/>
                <a:stretch>
                  <a:fillRect l="-952" r="-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996351" y="537869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blipFill>
                <a:blip r:embed="rId4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blipFill>
                <a:blip r:embed="rId4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</p:cNvCxnSpPr>
          <p:nvPr/>
        </p:nvCxnSpPr>
        <p:spPr>
          <a:xfrm>
            <a:off x="4856792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974821" y="4540182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6270720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5315616" y="4289581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blipFill>
                <a:blip r:embed="rId47"/>
                <a:stretch>
                  <a:fillRect r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5379361" y="5180790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blipFill>
                <a:blip r:embed="rId49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blipFill>
                <a:blip r:embed="rId51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blipFill>
                <a:blip r:embed="rId52"/>
                <a:stretch>
                  <a:fillRect l="-472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675741" y="5229363"/>
            <a:ext cx="1320610" cy="28783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914880" y="4497031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blipFill>
                <a:blip r:embed="rId53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4476378" y="4551722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blipFill>
                <a:blip r:embed="rId54"/>
                <a:stretch>
                  <a:fillRect l="-766" t="-1370" r="-1533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2698225" y="3847354"/>
            <a:ext cx="788413" cy="135555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blipFill>
                <a:blip r:embed="rId55"/>
                <a:stretch>
                  <a:fillRect l="-775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1654060" y="621561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axis=0)/m;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32088" y="437953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1790965" y="56730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336539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543514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336539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543514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336539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543514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336539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543514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336539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543514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1027477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1234452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1027477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1234452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1027477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1234452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1027477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1234452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1027477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1234452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1545801" y="5047050"/>
            <a:ext cx="41039" cy="10387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1027477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1234452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425A28-01AF-45B4-8ECF-AD6532FD353C}"/>
              </a:ext>
            </a:extLst>
          </p:cNvPr>
          <p:cNvSpPr txBox="1"/>
          <p:nvPr/>
        </p:nvSpPr>
        <p:spPr>
          <a:xfrm>
            <a:off x="2608943" y="52618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466108" y="245544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27" y="3191674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838582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E665B-24FE-45B7-963F-81FB8DB1E003}"/>
              </a:ext>
            </a:extLst>
          </p:cNvPr>
          <p:cNvSpPr txBox="1"/>
          <p:nvPr/>
        </p:nvSpPr>
        <p:spPr>
          <a:xfrm>
            <a:off x="3332559" y="3240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725C38-4778-47EF-8989-DD736F97DC19}"/>
              </a:ext>
            </a:extLst>
          </p:cNvPr>
          <p:cNvSpPr txBox="1"/>
          <p:nvPr/>
        </p:nvSpPr>
        <p:spPr>
          <a:xfrm>
            <a:off x="3285432" y="40653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C1333-5719-423F-B98A-8B5F866D2B02}"/>
              </a:ext>
            </a:extLst>
          </p:cNvPr>
          <p:cNvSpPr txBox="1"/>
          <p:nvPr/>
        </p:nvSpPr>
        <p:spPr>
          <a:xfrm>
            <a:off x="3269248" y="49213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400503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97114" y="855184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바이너리 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57264" y="137512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6778432" y="495231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431DF-A692-417E-A683-0790AD1A98BC}"/>
              </a:ext>
            </a:extLst>
          </p:cNvPr>
          <p:cNvSpPr txBox="1"/>
          <p:nvPr/>
        </p:nvSpPr>
        <p:spPr>
          <a:xfrm>
            <a:off x="997114" y="1133044"/>
            <a:ext cx="422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카테고리컬 크로스 엔트로피 손실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61A94-0764-4776-88B4-088D4217B1CE}"/>
              </a:ext>
            </a:extLst>
          </p:cNvPr>
          <p:cNvSpPr txBox="1"/>
          <p:nvPr/>
        </p:nvSpPr>
        <p:spPr>
          <a:xfrm>
            <a:off x="1025994" y="1513370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059151-CF77-454C-A900-6972450F8308}"/>
              </a:ext>
            </a:extLst>
          </p:cNvPr>
          <p:cNvCxnSpPr>
            <a:cxnSpLocks/>
          </p:cNvCxnSpPr>
          <p:nvPr/>
        </p:nvCxnSpPr>
        <p:spPr>
          <a:xfrm flipV="1">
            <a:off x="7365206" y="1501007"/>
            <a:ext cx="0" cy="63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7FE8A6-0460-45D8-B9D8-F542F44F9C8A}"/>
              </a:ext>
            </a:extLst>
          </p:cNvPr>
          <p:cNvCxnSpPr>
            <a:cxnSpLocks/>
          </p:cNvCxnSpPr>
          <p:nvPr/>
        </p:nvCxnSpPr>
        <p:spPr>
          <a:xfrm flipV="1">
            <a:off x="7054452" y="1509124"/>
            <a:ext cx="310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44B43D0-851F-44EC-9764-B8BED6278E39}"/>
              </a:ext>
            </a:extLst>
          </p:cNvPr>
          <p:cNvSpPr/>
          <p:nvPr/>
        </p:nvSpPr>
        <p:spPr>
          <a:xfrm>
            <a:off x="7593382" y="157544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09E371-E5B7-434D-A60A-C0DC12F91A9B}"/>
              </a:ext>
            </a:extLst>
          </p:cNvPr>
          <p:cNvCxnSpPr>
            <a:cxnSpLocks/>
          </p:cNvCxnSpPr>
          <p:nvPr/>
        </p:nvCxnSpPr>
        <p:spPr>
          <a:xfrm>
            <a:off x="7054452" y="1666416"/>
            <a:ext cx="501611" cy="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" y="1141598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6028622" y="1346163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8F8FB-628F-4DED-9625-CA7D7DB9EDC1}"/>
              </a:ext>
            </a:extLst>
          </p:cNvPr>
          <p:cNvSpPr txBox="1"/>
          <p:nvPr/>
        </p:nvSpPr>
        <p:spPr>
          <a:xfrm>
            <a:off x="6038725" y="2017639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9-4+1 = 6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C87D9-A7FF-4202-BFCF-C8AE2406662C}"/>
              </a:ext>
            </a:extLst>
          </p:cNvPr>
          <p:cNvSpPr txBox="1"/>
          <p:nvPr/>
        </p:nvSpPr>
        <p:spPr>
          <a:xfrm>
            <a:off x="5870448" y="2994846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63 48 49 28 21 20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73243" y="4228208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896494" y="3377899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7196" y="305829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5B9CB7-609D-44E6-84D3-F9F7153AC660}"/>
              </a:ext>
            </a:extLst>
          </p:cNvPr>
          <p:cNvSpPr/>
          <p:nvPr/>
        </p:nvSpPr>
        <p:spPr>
          <a:xfrm>
            <a:off x="2740120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83F272-E004-45AB-ADBF-A4621503CFD8}"/>
              </a:ext>
            </a:extLst>
          </p:cNvPr>
          <p:cNvSpPr/>
          <p:nvPr/>
        </p:nvSpPr>
        <p:spPr>
          <a:xfrm>
            <a:off x="3009315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872F82-2084-4EC6-8D69-9593634609E8}"/>
              </a:ext>
            </a:extLst>
          </p:cNvPr>
          <p:cNvSpPr/>
          <p:nvPr/>
        </p:nvSpPr>
        <p:spPr>
          <a:xfrm>
            <a:off x="3278511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DC862F-708A-4CDB-B904-6BFB9A05CA59}"/>
              </a:ext>
            </a:extLst>
          </p:cNvPr>
          <p:cNvSpPr/>
          <p:nvPr/>
        </p:nvSpPr>
        <p:spPr>
          <a:xfrm>
            <a:off x="3547706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/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CD307F-4242-47C6-AD7A-80A2BD56B08C}"/>
              </a:ext>
            </a:extLst>
          </p:cNvPr>
          <p:cNvSpPr/>
          <p:nvPr/>
        </p:nvSpPr>
        <p:spPr>
          <a:xfrm>
            <a:off x="3002764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8721B4-9985-4AA8-BEAF-09D12619D3BB}"/>
              </a:ext>
            </a:extLst>
          </p:cNvPr>
          <p:cNvSpPr/>
          <p:nvPr/>
        </p:nvSpPr>
        <p:spPr>
          <a:xfrm>
            <a:off x="3271959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53FB5B-B656-4C24-80C8-84E3D3A7CD3D}"/>
              </a:ext>
            </a:extLst>
          </p:cNvPr>
          <p:cNvSpPr/>
          <p:nvPr/>
        </p:nvSpPr>
        <p:spPr>
          <a:xfrm>
            <a:off x="3541155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256EE4-1E79-4CC6-910E-FD5B46DDB2DD}"/>
              </a:ext>
            </a:extLst>
          </p:cNvPr>
          <p:cNvSpPr/>
          <p:nvPr/>
        </p:nvSpPr>
        <p:spPr>
          <a:xfrm>
            <a:off x="3810350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/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78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200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97136-882F-4DDF-85E0-E41B962B72D7}"/>
              </a:ext>
            </a:extLst>
          </p:cNvPr>
          <p:cNvSpPr txBox="1"/>
          <p:nvPr/>
        </p:nvSpPr>
        <p:spPr>
          <a:xfrm>
            <a:off x="5511673" y="1516218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AC5CE-C971-47D1-B733-0E567C23C096}"/>
              </a:ext>
            </a:extLst>
          </p:cNvPr>
          <p:cNvSpPr txBox="1"/>
          <p:nvPr/>
        </p:nvSpPr>
        <p:spPr>
          <a:xfrm>
            <a:off x="5435835" y="284297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(9-4)//2+1 = O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FE453A-11A5-49A7-BEF2-A1EC80861487}"/>
              </a:ext>
            </a:extLst>
          </p:cNvPr>
          <p:cNvSpPr/>
          <p:nvPr/>
        </p:nvSpPr>
        <p:spPr>
          <a:xfrm>
            <a:off x="7717536" y="1166774"/>
            <a:ext cx="1272845" cy="127284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3DFE6D-421F-4194-99EB-18B048E9A962}"/>
              </a:ext>
            </a:extLst>
          </p:cNvPr>
          <p:cNvSpPr/>
          <p:nvPr/>
        </p:nvSpPr>
        <p:spPr>
          <a:xfrm>
            <a:off x="8497748" y="1166774"/>
            <a:ext cx="420269" cy="4202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48032" y="3903126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3449780-478B-4152-A860-1374599491E4}"/>
              </a:ext>
            </a:extLst>
          </p:cNvPr>
          <p:cNvSpPr/>
          <p:nvPr/>
        </p:nvSpPr>
        <p:spPr>
          <a:xfrm>
            <a:off x="4484782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A72F3-421E-4A5B-82FB-14B8C917DE4C}"/>
              </a:ext>
            </a:extLst>
          </p:cNvPr>
          <p:cNvSpPr/>
          <p:nvPr/>
        </p:nvSpPr>
        <p:spPr>
          <a:xfrm>
            <a:off x="4852638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E16C842-FE69-4169-82D8-BFCD86EC1A05}"/>
              </a:ext>
            </a:extLst>
          </p:cNvPr>
          <p:cNvSpPr/>
          <p:nvPr/>
        </p:nvSpPr>
        <p:spPr>
          <a:xfrm>
            <a:off x="4484782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3B5FD1-F179-4EBF-BA61-9A385915999A}"/>
              </a:ext>
            </a:extLst>
          </p:cNvPr>
          <p:cNvSpPr/>
          <p:nvPr/>
        </p:nvSpPr>
        <p:spPr>
          <a:xfrm>
            <a:off x="4852638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13556-5A88-4037-B36A-5CDB710EB34D}"/>
              </a:ext>
            </a:extLst>
          </p:cNvPr>
          <p:cNvSpPr txBox="1"/>
          <p:nvPr/>
        </p:nvSpPr>
        <p:spPr>
          <a:xfrm>
            <a:off x="4234601" y="8368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N+P-F+1 =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568EBB1-8FE1-474E-9CFA-47E355BE68B3}"/>
              </a:ext>
            </a:extLst>
          </p:cNvPr>
          <p:cNvSpPr txBox="1"/>
          <p:nvPr/>
        </p:nvSpPr>
        <p:spPr>
          <a:xfrm>
            <a:off x="6978150" y="75163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495017-35EB-49C3-8D22-5B180B8BC3FA}"/>
              </a:ext>
            </a:extLst>
          </p:cNvPr>
          <p:cNvSpPr txBox="1"/>
          <p:nvPr/>
        </p:nvSpPr>
        <p:spPr>
          <a:xfrm>
            <a:off x="6938523" y="1133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069081" y="18085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4" y="180019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5230" y="180857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B59BA-434D-4E72-BD07-0CA9FAAF4AAD}"/>
              </a:ext>
            </a:extLst>
          </p:cNvPr>
          <p:cNvSpPr txBox="1"/>
          <p:nvPr/>
        </p:nvSpPr>
        <p:spPr>
          <a:xfrm>
            <a:off x="6633033" y="40684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(N-F)//S+1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E7AC88-A8F2-483D-BA1D-9B4818AEDC33}"/>
              </a:ext>
            </a:extLst>
          </p:cNvPr>
          <p:cNvSpPr txBox="1"/>
          <p:nvPr/>
        </p:nvSpPr>
        <p:spPr>
          <a:xfrm>
            <a:off x="6608029" y="46557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(7-3)//2+1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72692" y="1801367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52884"/>
            <a:ext cx="2991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(7-3)//3+1 = 2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7992" y="182019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89093" y="3582364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6318500" y="495984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11876" y="3061994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52641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17949" y="3086899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61193" y="538901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5B2FF19-0E13-4929-9D63-38001A546FBC}"/>
              </a:ext>
            </a:extLst>
          </p:cNvPr>
          <p:cNvSpPr txBox="1"/>
          <p:nvPr/>
        </p:nvSpPr>
        <p:spPr>
          <a:xfrm>
            <a:off x="7454620" y="169293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81043" y="491522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77227" y="1425497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183696" y="3139005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183696" y="4828767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93353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868871" y="650087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12889" y="594412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75947" y="148667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5688264" y="678383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48185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0B3E23-2CE9-43F4-BC50-0EFD5E14259B}"/>
              </a:ext>
            </a:extLst>
          </p:cNvPr>
          <p:cNvSpPr/>
          <p:nvPr/>
        </p:nvSpPr>
        <p:spPr>
          <a:xfrm>
            <a:off x="3968166" y="2012186"/>
            <a:ext cx="1605944" cy="17859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(1,3,3,1)=&gt;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(batch_size,height,width,channel)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F26505-C532-471C-8126-A16B61466039}"/>
              </a:ext>
            </a:extLst>
          </p:cNvPr>
          <p:cNvSpPr/>
          <p:nvPr/>
        </p:nvSpPr>
        <p:spPr>
          <a:xfrm>
            <a:off x="4012259" y="206227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1B33B-FECB-4E5F-B771-F783FE7C2643}"/>
              </a:ext>
            </a:extLst>
          </p:cNvPr>
          <p:cNvSpPr/>
          <p:nvPr/>
        </p:nvSpPr>
        <p:spPr>
          <a:xfrm>
            <a:off x="4056763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0399F9-5FDD-412B-B896-7A3FC2A8F261}"/>
              </a:ext>
            </a:extLst>
          </p:cNvPr>
          <p:cNvSpPr/>
          <p:nvPr/>
        </p:nvSpPr>
        <p:spPr>
          <a:xfrm>
            <a:off x="4096054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17A994-DD35-460F-8743-AB1772C3AC79}"/>
              </a:ext>
            </a:extLst>
          </p:cNvPr>
          <p:cNvSpPr/>
          <p:nvPr/>
        </p:nvSpPr>
        <p:spPr>
          <a:xfrm>
            <a:off x="4533464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DB0DA-3F35-4DE6-AB07-6AE4C4722120}"/>
              </a:ext>
            </a:extLst>
          </p:cNvPr>
          <p:cNvSpPr/>
          <p:nvPr/>
        </p:nvSpPr>
        <p:spPr>
          <a:xfrm>
            <a:off x="4572755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35F974-13B2-4B38-8BC6-8B86ECFED66B}"/>
              </a:ext>
            </a:extLst>
          </p:cNvPr>
          <p:cNvSpPr/>
          <p:nvPr/>
        </p:nvSpPr>
        <p:spPr>
          <a:xfrm>
            <a:off x="5010165" y="210513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1871B8-3867-4673-8077-7C7CC510F57E}"/>
              </a:ext>
            </a:extLst>
          </p:cNvPr>
          <p:cNvSpPr/>
          <p:nvPr/>
        </p:nvSpPr>
        <p:spPr>
          <a:xfrm>
            <a:off x="5049456" y="214653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063709-65E5-43D8-838C-FCA5EB57BFB9}"/>
              </a:ext>
            </a:extLst>
          </p:cNvPr>
          <p:cNvSpPr/>
          <p:nvPr/>
        </p:nvSpPr>
        <p:spPr>
          <a:xfrm>
            <a:off x="4012259" y="2623708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06A7F8-9565-441B-892F-7E44DC021CF6}"/>
              </a:ext>
            </a:extLst>
          </p:cNvPr>
          <p:cNvSpPr/>
          <p:nvPr/>
        </p:nvSpPr>
        <p:spPr>
          <a:xfrm>
            <a:off x="4056763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7DFCA1-A187-45C2-9E23-6488BAA3E1DC}"/>
              </a:ext>
            </a:extLst>
          </p:cNvPr>
          <p:cNvSpPr/>
          <p:nvPr/>
        </p:nvSpPr>
        <p:spPr>
          <a:xfrm>
            <a:off x="4096054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8023AA-BD30-44B9-B24E-20F0FF73CB8F}"/>
              </a:ext>
            </a:extLst>
          </p:cNvPr>
          <p:cNvSpPr/>
          <p:nvPr/>
        </p:nvSpPr>
        <p:spPr>
          <a:xfrm>
            <a:off x="4533464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EE7BD1C-DC59-4186-886A-E19E6D4872AC}"/>
              </a:ext>
            </a:extLst>
          </p:cNvPr>
          <p:cNvSpPr/>
          <p:nvPr/>
        </p:nvSpPr>
        <p:spPr>
          <a:xfrm>
            <a:off x="4572755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E40934-4BE9-4B9A-8C68-946B81D27C96}"/>
              </a:ext>
            </a:extLst>
          </p:cNvPr>
          <p:cNvSpPr/>
          <p:nvPr/>
        </p:nvSpPr>
        <p:spPr>
          <a:xfrm>
            <a:off x="5010165" y="2666572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1829A3-4336-4D82-BF66-B7DE23E3870B}"/>
              </a:ext>
            </a:extLst>
          </p:cNvPr>
          <p:cNvSpPr/>
          <p:nvPr/>
        </p:nvSpPr>
        <p:spPr>
          <a:xfrm>
            <a:off x="5049456" y="2707973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625CA8-8140-420F-ABDA-00BE85CA7398}"/>
              </a:ext>
            </a:extLst>
          </p:cNvPr>
          <p:cNvSpPr/>
          <p:nvPr/>
        </p:nvSpPr>
        <p:spPr>
          <a:xfrm>
            <a:off x="4012259" y="3185143"/>
            <a:ext cx="1517759" cy="56289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59F6454-5E35-4BB9-AC8F-91705A13D5F6}"/>
              </a:ext>
            </a:extLst>
          </p:cNvPr>
          <p:cNvSpPr/>
          <p:nvPr/>
        </p:nvSpPr>
        <p:spPr>
          <a:xfrm>
            <a:off x="4056763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BD5C8E5-1D8E-4D72-A284-060F800DC94F}"/>
              </a:ext>
            </a:extLst>
          </p:cNvPr>
          <p:cNvSpPr/>
          <p:nvPr/>
        </p:nvSpPr>
        <p:spPr>
          <a:xfrm>
            <a:off x="4096054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8E1AF40-B262-44FA-933B-6F74E2BC571D}"/>
              </a:ext>
            </a:extLst>
          </p:cNvPr>
          <p:cNvSpPr/>
          <p:nvPr/>
        </p:nvSpPr>
        <p:spPr>
          <a:xfrm>
            <a:off x="4533464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AAEA06-A4FC-48A9-856F-8C129B50F670}"/>
              </a:ext>
            </a:extLst>
          </p:cNvPr>
          <p:cNvSpPr/>
          <p:nvPr/>
        </p:nvSpPr>
        <p:spPr>
          <a:xfrm>
            <a:off x="4572755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586809-3B08-4F90-90D3-A38E55584195}"/>
              </a:ext>
            </a:extLst>
          </p:cNvPr>
          <p:cNvSpPr/>
          <p:nvPr/>
        </p:nvSpPr>
        <p:spPr>
          <a:xfrm>
            <a:off x="5010165" y="3228007"/>
            <a:ext cx="476701" cy="4771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571A48C-330D-46CA-A695-EA3007D98E3F}"/>
              </a:ext>
            </a:extLst>
          </p:cNvPr>
          <p:cNvSpPr/>
          <p:nvPr/>
        </p:nvSpPr>
        <p:spPr>
          <a:xfrm>
            <a:off x="5049456" y="3269408"/>
            <a:ext cx="392906" cy="3929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875610" y="1756798"/>
            <a:ext cx="499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(2,2,1,1)=&gt;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(height,width,channel,filters)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35C66-311B-4770-9185-56D7D67BBF10}"/>
              </a:ext>
            </a:extLst>
          </p:cNvPr>
          <p:cNvSpPr/>
          <p:nvPr/>
        </p:nvSpPr>
        <p:spPr>
          <a:xfrm>
            <a:off x="2693194" y="2614613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292F01-177E-4D05-B14E-265A6DE1D9E8}"/>
              </a:ext>
            </a:extLst>
          </p:cNvPr>
          <p:cNvSpPr/>
          <p:nvPr/>
        </p:nvSpPr>
        <p:spPr>
          <a:xfrm>
            <a:off x="2737587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6184C5-5FBA-4F1C-8E7D-A070FA08387E}"/>
              </a:ext>
            </a:extLst>
          </p:cNvPr>
          <p:cNvSpPr/>
          <p:nvPr/>
        </p:nvSpPr>
        <p:spPr>
          <a:xfrm>
            <a:off x="2782235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5D33D-6A6E-44CA-B733-C0A406B40F1A}"/>
              </a:ext>
            </a:extLst>
          </p:cNvPr>
          <p:cNvSpPr/>
          <p:nvPr/>
        </p:nvSpPr>
        <p:spPr>
          <a:xfrm>
            <a:off x="2826118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0E43-1368-4E9C-B3B1-D2B54B0255E9}"/>
              </a:ext>
            </a:extLst>
          </p:cNvPr>
          <p:cNvSpPr/>
          <p:nvPr/>
        </p:nvSpPr>
        <p:spPr>
          <a:xfrm>
            <a:off x="3303219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39F8F7-4C04-4DCB-9AA5-48358A38E07F}"/>
              </a:ext>
            </a:extLst>
          </p:cNvPr>
          <p:cNvSpPr/>
          <p:nvPr/>
        </p:nvSpPr>
        <p:spPr>
          <a:xfrm>
            <a:off x="3347867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5FBA5D-A05F-4CE7-8CD1-B58AB953FAEF}"/>
              </a:ext>
            </a:extLst>
          </p:cNvPr>
          <p:cNvSpPr/>
          <p:nvPr/>
        </p:nvSpPr>
        <p:spPr>
          <a:xfrm>
            <a:off x="3391750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B520E7-27E1-4212-A24F-CDD9F3E7501E}"/>
              </a:ext>
            </a:extLst>
          </p:cNvPr>
          <p:cNvSpPr/>
          <p:nvPr/>
        </p:nvSpPr>
        <p:spPr>
          <a:xfrm>
            <a:off x="2693194" y="3243147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1A00AC-F269-4553-893D-6EC7D795ED9E}"/>
              </a:ext>
            </a:extLst>
          </p:cNvPr>
          <p:cNvSpPr/>
          <p:nvPr/>
        </p:nvSpPr>
        <p:spPr>
          <a:xfrm>
            <a:off x="2737587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0EF2F0-41C8-4567-BA91-50C3AEC7F7CC}"/>
              </a:ext>
            </a:extLst>
          </p:cNvPr>
          <p:cNvSpPr/>
          <p:nvPr/>
        </p:nvSpPr>
        <p:spPr>
          <a:xfrm>
            <a:off x="2782235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D8D6E8-55AB-4BF2-A656-125A47E79C8D}"/>
              </a:ext>
            </a:extLst>
          </p:cNvPr>
          <p:cNvSpPr/>
          <p:nvPr/>
        </p:nvSpPr>
        <p:spPr>
          <a:xfrm>
            <a:off x="2826118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19176E-8ADD-441C-B938-0AF34210E05D}"/>
              </a:ext>
            </a:extLst>
          </p:cNvPr>
          <p:cNvSpPr/>
          <p:nvPr/>
        </p:nvSpPr>
        <p:spPr>
          <a:xfrm>
            <a:off x="3303219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18A24-59A3-4112-8F1F-847F491E7E50}"/>
              </a:ext>
            </a:extLst>
          </p:cNvPr>
          <p:cNvSpPr/>
          <p:nvPr/>
        </p:nvSpPr>
        <p:spPr>
          <a:xfrm>
            <a:off x="3347867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0AFEF5-32B9-407B-ABF6-D527CE49D1E8}"/>
              </a:ext>
            </a:extLst>
          </p:cNvPr>
          <p:cNvSpPr/>
          <p:nvPr/>
        </p:nvSpPr>
        <p:spPr>
          <a:xfrm>
            <a:off x="3391750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5933954" y="3003630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5933954" y="3012025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530590" y="1396801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530590" y="2185850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0B648-0512-4784-9714-67CD4059AF68}"/>
              </a:ext>
            </a:extLst>
          </p:cNvPr>
          <p:cNvSpPr/>
          <p:nvPr/>
        </p:nvSpPr>
        <p:spPr>
          <a:xfrm>
            <a:off x="308467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632327-AC37-4AD8-97D7-6E0AA8A62009}"/>
              </a:ext>
            </a:extLst>
          </p:cNvPr>
          <p:cNvSpPr/>
          <p:nvPr/>
        </p:nvSpPr>
        <p:spPr>
          <a:xfrm>
            <a:off x="3527241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5BA3B6-BB64-4EE1-A5D5-DC1B3B60689F}"/>
              </a:ext>
            </a:extLst>
          </p:cNvPr>
          <p:cNvSpPr/>
          <p:nvPr/>
        </p:nvSpPr>
        <p:spPr>
          <a:xfrm>
            <a:off x="308467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263224A-0D84-4004-984C-9DE5DBB96F8A}"/>
              </a:ext>
            </a:extLst>
          </p:cNvPr>
          <p:cNvSpPr/>
          <p:nvPr/>
        </p:nvSpPr>
        <p:spPr>
          <a:xfrm>
            <a:off x="3527241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824C9BE-097A-4892-B53C-D6C724DD10C2}"/>
              </a:ext>
            </a:extLst>
          </p:cNvPr>
          <p:cNvSpPr/>
          <p:nvPr/>
        </p:nvSpPr>
        <p:spPr>
          <a:xfrm>
            <a:off x="472986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E8186D2-A3FD-48EA-8027-925C24CFBA60}"/>
              </a:ext>
            </a:extLst>
          </p:cNvPr>
          <p:cNvSpPr/>
          <p:nvPr/>
        </p:nvSpPr>
        <p:spPr>
          <a:xfrm>
            <a:off x="5172430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D33631F-FE9D-45A5-8BF6-59A50FB2E832}"/>
              </a:ext>
            </a:extLst>
          </p:cNvPr>
          <p:cNvSpPr/>
          <p:nvPr/>
        </p:nvSpPr>
        <p:spPr>
          <a:xfrm>
            <a:off x="472986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56B267-5800-4C42-9BF5-CF3930494F50}"/>
              </a:ext>
            </a:extLst>
          </p:cNvPr>
          <p:cNvSpPr/>
          <p:nvPr/>
        </p:nvSpPr>
        <p:spPr>
          <a:xfrm>
            <a:off x="5172430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32AC2D8-A709-4F5D-9C79-EA3A60F06A1A}"/>
              </a:ext>
            </a:extLst>
          </p:cNvPr>
          <p:cNvSpPr/>
          <p:nvPr/>
        </p:nvSpPr>
        <p:spPr>
          <a:xfrm>
            <a:off x="653427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6CE469F-7F87-4A44-B05C-CA769B6946DE}"/>
              </a:ext>
            </a:extLst>
          </p:cNvPr>
          <p:cNvSpPr/>
          <p:nvPr/>
        </p:nvSpPr>
        <p:spPr>
          <a:xfrm>
            <a:off x="6976846" y="513221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CACB625-632F-434E-88A9-0F8713B3AE05}"/>
              </a:ext>
            </a:extLst>
          </p:cNvPr>
          <p:cNvSpPr/>
          <p:nvPr/>
        </p:nvSpPr>
        <p:spPr>
          <a:xfrm>
            <a:off x="653427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B62B26-C122-4E09-9F3E-2BD5459133C4}"/>
              </a:ext>
            </a:extLst>
          </p:cNvPr>
          <p:cNvSpPr/>
          <p:nvPr/>
        </p:nvSpPr>
        <p:spPr>
          <a:xfrm>
            <a:off x="6976846" y="5574783"/>
            <a:ext cx="442570" cy="44257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A83CEB-0306-446C-A743-66E42FE1DE45}"/>
              </a:ext>
            </a:extLst>
          </p:cNvPr>
          <p:cNvSpPr/>
          <p:nvPr/>
        </p:nvSpPr>
        <p:spPr>
          <a:xfrm>
            <a:off x="3807615" y="349413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E033017-8138-4521-B283-F10A2D6E4EC9}"/>
              </a:ext>
            </a:extLst>
          </p:cNvPr>
          <p:cNvSpPr/>
          <p:nvPr/>
        </p:nvSpPr>
        <p:spPr>
          <a:xfrm>
            <a:off x="3850479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C84BADD-6D31-48D1-B391-508D886AA19A}"/>
              </a:ext>
            </a:extLst>
          </p:cNvPr>
          <p:cNvSpPr/>
          <p:nvPr/>
        </p:nvSpPr>
        <p:spPr>
          <a:xfrm>
            <a:off x="3893343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1BE86A-D764-4170-8156-E7E80124FB78}"/>
              </a:ext>
            </a:extLst>
          </p:cNvPr>
          <p:cNvSpPr/>
          <p:nvPr/>
        </p:nvSpPr>
        <p:spPr>
          <a:xfrm>
            <a:off x="3936207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F1D4A4-421F-4575-82FC-FD226E301138}"/>
              </a:ext>
            </a:extLst>
          </p:cNvPr>
          <p:cNvSpPr/>
          <p:nvPr/>
        </p:nvSpPr>
        <p:spPr>
          <a:xfrm>
            <a:off x="429696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E507D8-8EF1-4875-B8C6-2858CD6B48E7}"/>
              </a:ext>
            </a:extLst>
          </p:cNvPr>
          <p:cNvSpPr/>
          <p:nvPr/>
        </p:nvSpPr>
        <p:spPr>
          <a:xfrm>
            <a:off x="465772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9D15CD-17CA-4B06-8D89-6C93F2060E48}"/>
              </a:ext>
            </a:extLst>
          </p:cNvPr>
          <p:cNvSpPr/>
          <p:nvPr/>
        </p:nvSpPr>
        <p:spPr>
          <a:xfrm>
            <a:off x="5104208" y="353601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9F2B8FB-A2EF-47AD-B04A-E2F438C40FC2}"/>
              </a:ext>
            </a:extLst>
          </p:cNvPr>
          <p:cNvSpPr/>
          <p:nvPr/>
        </p:nvSpPr>
        <p:spPr>
          <a:xfrm>
            <a:off x="5147072" y="357699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B603707-7ED3-49EF-BEB6-5BD0D32F6723}"/>
              </a:ext>
            </a:extLst>
          </p:cNvPr>
          <p:cNvSpPr/>
          <p:nvPr/>
        </p:nvSpPr>
        <p:spPr>
          <a:xfrm>
            <a:off x="5189936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582FDF-5ED3-492C-8BBB-B4CCF2E1626B}"/>
              </a:ext>
            </a:extLst>
          </p:cNvPr>
          <p:cNvSpPr/>
          <p:nvPr/>
        </p:nvSpPr>
        <p:spPr>
          <a:xfrm>
            <a:off x="5550695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36B2082-BA8B-49AE-89C0-4AA12EF696D5}"/>
              </a:ext>
            </a:extLst>
          </p:cNvPr>
          <p:cNvSpPr/>
          <p:nvPr/>
        </p:nvSpPr>
        <p:spPr>
          <a:xfrm>
            <a:off x="5911454" y="361790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CE8EE73-BF54-4FDD-A944-BF0E4F09E7C4}"/>
              </a:ext>
            </a:extLst>
          </p:cNvPr>
          <p:cNvSpPr/>
          <p:nvPr/>
        </p:nvSpPr>
        <p:spPr>
          <a:xfrm>
            <a:off x="3807615" y="410341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D6CB6A1-C667-450E-A4B7-326F565B3F53}"/>
              </a:ext>
            </a:extLst>
          </p:cNvPr>
          <p:cNvSpPr/>
          <p:nvPr/>
        </p:nvSpPr>
        <p:spPr>
          <a:xfrm>
            <a:off x="3850479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A28D69C-4934-4048-81E5-00DFA54864E9}"/>
              </a:ext>
            </a:extLst>
          </p:cNvPr>
          <p:cNvSpPr/>
          <p:nvPr/>
        </p:nvSpPr>
        <p:spPr>
          <a:xfrm>
            <a:off x="3893343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6AEDB3-A1EE-4BB8-A52B-36E46C6E582E}"/>
              </a:ext>
            </a:extLst>
          </p:cNvPr>
          <p:cNvSpPr/>
          <p:nvPr/>
        </p:nvSpPr>
        <p:spPr>
          <a:xfrm>
            <a:off x="3936207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80C9B9-AFC1-4D61-9843-CE15A98F6F9B}"/>
              </a:ext>
            </a:extLst>
          </p:cNvPr>
          <p:cNvSpPr/>
          <p:nvPr/>
        </p:nvSpPr>
        <p:spPr>
          <a:xfrm>
            <a:off x="429696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F5E72FB-7F03-44FC-8B26-4322C8645580}"/>
              </a:ext>
            </a:extLst>
          </p:cNvPr>
          <p:cNvSpPr/>
          <p:nvPr/>
        </p:nvSpPr>
        <p:spPr>
          <a:xfrm>
            <a:off x="465772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9193EC-C278-4A45-AF74-D7EFE723B01A}"/>
              </a:ext>
            </a:extLst>
          </p:cNvPr>
          <p:cNvSpPr/>
          <p:nvPr/>
        </p:nvSpPr>
        <p:spPr>
          <a:xfrm>
            <a:off x="5104208" y="414529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0F4B16-BED6-4549-A1BD-A86D6384F1DA}"/>
              </a:ext>
            </a:extLst>
          </p:cNvPr>
          <p:cNvSpPr/>
          <p:nvPr/>
        </p:nvSpPr>
        <p:spPr>
          <a:xfrm>
            <a:off x="5147072" y="418627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467E8F-5DBC-4058-A84E-97F61E93AB2C}"/>
              </a:ext>
            </a:extLst>
          </p:cNvPr>
          <p:cNvSpPr/>
          <p:nvPr/>
        </p:nvSpPr>
        <p:spPr>
          <a:xfrm>
            <a:off x="5189936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76B2B85-38D3-45EE-8A7C-5956788EFF37}"/>
              </a:ext>
            </a:extLst>
          </p:cNvPr>
          <p:cNvSpPr/>
          <p:nvPr/>
        </p:nvSpPr>
        <p:spPr>
          <a:xfrm>
            <a:off x="5550695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F8030FD-C95F-4335-A3E0-E4F2F5EA6392}"/>
              </a:ext>
            </a:extLst>
          </p:cNvPr>
          <p:cNvSpPr/>
          <p:nvPr/>
        </p:nvSpPr>
        <p:spPr>
          <a:xfrm>
            <a:off x="5911454" y="422718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7198" y="142279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7310510" y="229001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067F46-0BF8-4F23-8F0B-B709EA9D5766}"/>
              </a:ext>
            </a:extLst>
          </p:cNvPr>
          <p:cNvSpPr txBox="1"/>
          <p:nvPr/>
        </p:nvSpPr>
        <p:spPr>
          <a:xfrm>
            <a:off x="7350435" y="307246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29E2D4-945D-4B96-B765-D9FE55BFDB59}"/>
              </a:ext>
            </a:extLst>
          </p:cNvPr>
          <p:cNvCxnSpPr/>
          <p:nvPr/>
        </p:nvCxnSpPr>
        <p:spPr>
          <a:xfrm flipH="1">
            <a:off x="7721194" y="2724912"/>
            <a:ext cx="1100937" cy="450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B2DB5D-867C-479D-96D5-884BF8C46385}"/>
              </a:ext>
            </a:extLst>
          </p:cNvPr>
          <p:cNvCxnSpPr>
            <a:cxnSpLocks/>
          </p:cNvCxnSpPr>
          <p:nvPr/>
        </p:nvCxnSpPr>
        <p:spPr>
          <a:xfrm>
            <a:off x="7721194" y="2786039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F2A74E-23F6-443C-9347-D674C76ECEC2}"/>
              </a:ext>
            </a:extLst>
          </p:cNvPr>
          <p:cNvCxnSpPr>
            <a:cxnSpLocks/>
          </p:cNvCxnSpPr>
          <p:nvPr/>
        </p:nvCxnSpPr>
        <p:spPr>
          <a:xfrm>
            <a:off x="8076135" y="2747797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9D0C732-25FD-4DF2-85FE-9A92786821B0}"/>
              </a:ext>
            </a:extLst>
          </p:cNvPr>
          <p:cNvCxnSpPr>
            <a:cxnSpLocks/>
          </p:cNvCxnSpPr>
          <p:nvPr/>
        </p:nvCxnSpPr>
        <p:spPr>
          <a:xfrm>
            <a:off x="8462956" y="2755474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25E33C3-5066-4309-94E4-EA07C95F0FC0}"/>
              </a:ext>
            </a:extLst>
          </p:cNvPr>
          <p:cNvSpPr txBox="1"/>
          <p:nvPr/>
        </p:nvSpPr>
        <p:spPr>
          <a:xfrm>
            <a:off x="5542461" y="3654857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A6F2059-20F8-4D18-8383-CF0FE5FE60C8}"/>
              </a:ext>
            </a:extLst>
          </p:cNvPr>
          <p:cNvSpPr/>
          <p:nvPr/>
        </p:nvSpPr>
        <p:spPr>
          <a:xfrm>
            <a:off x="1963335" y="1989592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B935C9-60F6-45EA-8157-5CDD2B62651B}"/>
              </a:ext>
            </a:extLst>
          </p:cNvPr>
          <p:cNvSpPr/>
          <p:nvPr/>
        </p:nvSpPr>
        <p:spPr>
          <a:xfrm>
            <a:off x="2006199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4468707-3ED8-4667-B043-FFAD11E46A28}"/>
              </a:ext>
            </a:extLst>
          </p:cNvPr>
          <p:cNvSpPr/>
          <p:nvPr/>
        </p:nvSpPr>
        <p:spPr>
          <a:xfrm>
            <a:off x="2049063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6E1FD5F-692B-479F-A43B-74F9E6E1C6B8}"/>
              </a:ext>
            </a:extLst>
          </p:cNvPr>
          <p:cNvSpPr/>
          <p:nvPr/>
        </p:nvSpPr>
        <p:spPr>
          <a:xfrm>
            <a:off x="2091927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E9E85A-6929-4C38-A7BD-EA3CE1E1EA62}"/>
              </a:ext>
            </a:extLst>
          </p:cNvPr>
          <p:cNvSpPr/>
          <p:nvPr/>
        </p:nvSpPr>
        <p:spPr>
          <a:xfrm>
            <a:off x="245268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0220008-D23D-4D2B-902F-8F2227709066}"/>
              </a:ext>
            </a:extLst>
          </p:cNvPr>
          <p:cNvSpPr/>
          <p:nvPr/>
        </p:nvSpPr>
        <p:spPr>
          <a:xfrm>
            <a:off x="281344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7CB006-F7C2-4030-9A02-1AB4786327E5}"/>
              </a:ext>
            </a:extLst>
          </p:cNvPr>
          <p:cNvSpPr/>
          <p:nvPr/>
        </p:nvSpPr>
        <p:spPr>
          <a:xfrm>
            <a:off x="3259928" y="2031475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9C78ED2-0338-4544-95D6-ACB547ED5FFA}"/>
              </a:ext>
            </a:extLst>
          </p:cNvPr>
          <p:cNvSpPr/>
          <p:nvPr/>
        </p:nvSpPr>
        <p:spPr>
          <a:xfrm>
            <a:off x="3302792" y="2072457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3142BF2-75F8-4A8D-B827-F3685A571682}"/>
              </a:ext>
            </a:extLst>
          </p:cNvPr>
          <p:cNvSpPr/>
          <p:nvPr/>
        </p:nvSpPr>
        <p:spPr>
          <a:xfrm>
            <a:off x="3345656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1D19C30-CB64-42B1-A215-85282004FA95}"/>
              </a:ext>
            </a:extLst>
          </p:cNvPr>
          <p:cNvSpPr/>
          <p:nvPr/>
        </p:nvSpPr>
        <p:spPr>
          <a:xfrm>
            <a:off x="3706415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8C2C46B-9DA9-4C0F-A62E-3FEF72D31CF6}"/>
              </a:ext>
            </a:extLst>
          </p:cNvPr>
          <p:cNvSpPr/>
          <p:nvPr/>
        </p:nvSpPr>
        <p:spPr>
          <a:xfrm>
            <a:off x="4067174" y="2113363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657CA2-71E1-4138-A056-D30492ED98B9}"/>
              </a:ext>
            </a:extLst>
          </p:cNvPr>
          <p:cNvSpPr/>
          <p:nvPr/>
        </p:nvSpPr>
        <p:spPr>
          <a:xfrm>
            <a:off x="1963335" y="2598870"/>
            <a:ext cx="2589613" cy="6112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F140D0-61C8-4FFD-B094-2D4A9C7BD00A}"/>
              </a:ext>
            </a:extLst>
          </p:cNvPr>
          <p:cNvSpPr/>
          <p:nvPr/>
        </p:nvSpPr>
        <p:spPr>
          <a:xfrm>
            <a:off x="2006199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FA2EF0-26DE-4051-BB1F-3EE604976712}"/>
              </a:ext>
            </a:extLst>
          </p:cNvPr>
          <p:cNvSpPr/>
          <p:nvPr/>
        </p:nvSpPr>
        <p:spPr>
          <a:xfrm>
            <a:off x="2049063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66D24A-0EF8-4673-8F77-26904FC96252}"/>
              </a:ext>
            </a:extLst>
          </p:cNvPr>
          <p:cNvSpPr/>
          <p:nvPr/>
        </p:nvSpPr>
        <p:spPr>
          <a:xfrm>
            <a:off x="2091927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81CC57E-E36F-4E62-A21F-39B4A61333EB}"/>
              </a:ext>
            </a:extLst>
          </p:cNvPr>
          <p:cNvSpPr/>
          <p:nvPr/>
        </p:nvSpPr>
        <p:spPr>
          <a:xfrm>
            <a:off x="245268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30A8987-4997-4890-ADD6-84750A4641BA}"/>
              </a:ext>
            </a:extLst>
          </p:cNvPr>
          <p:cNvSpPr/>
          <p:nvPr/>
        </p:nvSpPr>
        <p:spPr>
          <a:xfrm>
            <a:off x="281344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3A7873E-9E50-4CB2-B8D1-4AD1435D4DFB}"/>
              </a:ext>
            </a:extLst>
          </p:cNvPr>
          <p:cNvSpPr/>
          <p:nvPr/>
        </p:nvSpPr>
        <p:spPr>
          <a:xfrm>
            <a:off x="3259928" y="2640753"/>
            <a:ext cx="1253729" cy="5264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34D8C16-8471-49A7-804E-F0980678B803}"/>
              </a:ext>
            </a:extLst>
          </p:cNvPr>
          <p:cNvSpPr/>
          <p:nvPr/>
        </p:nvSpPr>
        <p:spPr>
          <a:xfrm>
            <a:off x="3302792" y="2681735"/>
            <a:ext cx="1168004" cy="44257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17EDCB5-A768-4B96-99F1-4F5B1DF6AE89}"/>
              </a:ext>
            </a:extLst>
          </p:cNvPr>
          <p:cNvSpPr/>
          <p:nvPr/>
        </p:nvSpPr>
        <p:spPr>
          <a:xfrm>
            <a:off x="3345656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AD84F48-743D-418D-AC3E-93B44FDA5CB5}"/>
              </a:ext>
            </a:extLst>
          </p:cNvPr>
          <p:cNvSpPr/>
          <p:nvPr/>
        </p:nvSpPr>
        <p:spPr>
          <a:xfrm>
            <a:off x="3706415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B025DEA-344C-4419-9DE7-6A25BF9FC46F}"/>
              </a:ext>
            </a:extLst>
          </p:cNvPr>
          <p:cNvSpPr/>
          <p:nvPr/>
        </p:nvSpPr>
        <p:spPr>
          <a:xfrm>
            <a:off x="4067174" y="272264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F0E77D4-EA37-4E74-A9D2-4E1A62E25B0F}"/>
              </a:ext>
            </a:extLst>
          </p:cNvPr>
          <p:cNvSpPr/>
          <p:nvPr/>
        </p:nvSpPr>
        <p:spPr>
          <a:xfrm>
            <a:off x="1952621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04C066-92AA-4D24-9D52-A52EC89AFABB}"/>
              </a:ext>
            </a:extLst>
          </p:cNvPr>
          <p:cNvSpPr/>
          <p:nvPr/>
        </p:nvSpPr>
        <p:spPr>
          <a:xfrm>
            <a:off x="2005010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B87AD46-C84F-441D-84E9-0E84FDF55CCB}"/>
              </a:ext>
            </a:extLst>
          </p:cNvPr>
          <p:cNvSpPr/>
          <p:nvPr/>
        </p:nvSpPr>
        <p:spPr>
          <a:xfrm>
            <a:off x="2047874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AD8C6C8-DF17-496F-AA18-69A6468D4074}"/>
              </a:ext>
            </a:extLst>
          </p:cNvPr>
          <p:cNvSpPr/>
          <p:nvPr/>
        </p:nvSpPr>
        <p:spPr>
          <a:xfrm>
            <a:off x="2090737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0181827-1923-47A3-8E1B-BF79088D1096}"/>
              </a:ext>
            </a:extLst>
          </p:cNvPr>
          <p:cNvSpPr/>
          <p:nvPr/>
        </p:nvSpPr>
        <p:spPr>
          <a:xfrm>
            <a:off x="250269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F3CAAE-2BB1-43C6-BA10-5C3BE796DA5B}"/>
              </a:ext>
            </a:extLst>
          </p:cNvPr>
          <p:cNvSpPr/>
          <p:nvPr/>
        </p:nvSpPr>
        <p:spPr>
          <a:xfrm>
            <a:off x="254555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55EC81-E14D-4C31-9F8F-9751A5242B43}"/>
              </a:ext>
            </a:extLst>
          </p:cNvPr>
          <p:cNvSpPr/>
          <p:nvPr/>
        </p:nvSpPr>
        <p:spPr>
          <a:xfrm>
            <a:off x="2005010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C1B950-03B4-463A-AAF9-8DBB90EFCB52}"/>
              </a:ext>
            </a:extLst>
          </p:cNvPr>
          <p:cNvSpPr/>
          <p:nvPr/>
        </p:nvSpPr>
        <p:spPr>
          <a:xfrm>
            <a:off x="2047874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B9D861B-C71C-4A37-9CE0-E7C0F65097B1}"/>
              </a:ext>
            </a:extLst>
          </p:cNvPr>
          <p:cNvSpPr/>
          <p:nvPr/>
        </p:nvSpPr>
        <p:spPr>
          <a:xfrm>
            <a:off x="2090737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C14EEC-2E65-40DC-98EC-ABFD7E18A3A1}"/>
              </a:ext>
            </a:extLst>
          </p:cNvPr>
          <p:cNvSpPr/>
          <p:nvPr/>
        </p:nvSpPr>
        <p:spPr>
          <a:xfrm>
            <a:off x="250269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F4BED7-57C2-4C82-B7E4-DD10F9A3B2DE}"/>
              </a:ext>
            </a:extLst>
          </p:cNvPr>
          <p:cNvSpPr/>
          <p:nvPr/>
        </p:nvSpPr>
        <p:spPr>
          <a:xfrm>
            <a:off x="254555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22D676E-78C1-4691-8A15-4A4CFD4C7365}"/>
              </a:ext>
            </a:extLst>
          </p:cNvPr>
          <p:cNvSpPr/>
          <p:nvPr/>
        </p:nvSpPr>
        <p:spPr>
          <a:xfrm>
            <a:off x="3053952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56AD411-105D-41E7-A881-E56C46DFC437}"/>
              </a:ext>
            </a:extLst>
          </p:cNvPr>
          <p:cNvSpPr/>
          <p:nvPr/>
        </p:nvSpPr>
        <p:spPr>
          <a:xfrm>
            <a:off x="3106341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001F97C1-45C1-40C9-B2C1-7FB74F63AA8F}"/>
              </a:ext>
            </a:extLst>
          </p:cNvPr>
          <p:cNvSpPr/>
          <p:nvPr/>
        </p:nvSpPr>
        <p:spPr>
          <a:xfrm>
            <a:off x="3149205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A6B9E9A-93B1-46F5-9157-A43B39A4E048}"/>
              </a:ext>
            </a:extLst>
          </p:cNvPr>
          <p:cNvSpPr/>
          <p:nvPr/>
        </p:nvSpPr>
        <p:spPr>
          <a:xfrm>
            <a:off x="3192068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CA4A646-0EFE-4E36-ABBA-6D8D188B950D}"/>
              </a:ext>
            </a:extLst>
          </p:cNvPr>
          <p:cNvSpPr/>
          <p:nvPr/>
        </p:nvSpPr>
        <p:spPr>
          <a:xfrm>
            <a:off x="360402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2EA791C-80D7-47CB-8201-18A87B664880}"/>
              </a:ext>
            </a:extLst>
          </p:cNvPr>
          <p:cNvSpPr/>
          <p:nvPr/>
        </p:nvSpPr>
        <p:spPr>
          <a:xfrm>
            <a:off x="364688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A834E25-A62F-4666-A508-91C46D295F3F}"/>
              </a:ext>
            </a:extLst>
          </p:cNvPr>
          <p:cNvSpPr/>
          <p:nvPr/>
        </p:nvSpPr>
        <p:spPr>
          <a:xfrm>
            <a:off x="3106341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0F882B-C1FC-4C91-8436-40A0C73C75BE}"/>
              </a:ext>
            </a:extLst>
          </p:cNvPr>
          <p:cNvSpPr/>
          <p:nvPr/>
        </p:nvSpPr>
        <p:spPr>
          <a:xfrm>
            <a:off x="3149205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03144DE-9E76-4026-A801-44E864DCF1A2}"/>
              </a:ext>
            </a:extLst>
          </p:cNvPr>
          <p:cNvSpPr/>
          <p:nvPr/>
        </p:nvSpPr>
        <p:spPr>
          <a:xfrm>
            <a:off x="3192068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ED28C6F-6116-4FC7-9B90-C943A2DDA18A}"/>
              </a:ext>
            </a:extLst>
          </p:cNvPr>
          <p:cNvSpPr/>
          <p:nvPr/>
        </p:nvSpPr>
        <p:spPr>
          <a:xfrm>
            <a:off x="360402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B26CC1C-3207-4274-82B1-722B75924906}"/>
              </a:ext>
            </a:extLst>
          </p:cNvPr>
          <p:cNvSpPr/>
          <p:nvPr/>
        </p:nvSpPr>
        <p:spPr>
          <a:xfrm>
            <a:off x="364688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25377D7-2503-485E-B339-CF47476C89F8}"/>
              </a:ext>
            </a:extLst>
          </p:cNvPr>
          <p:cNvSpPr/>
          <p:nvPr/>
        </p:nvSpPr>
        <p:spPr>
          <a:xfrm>
            <a:off x="4155283" y="4019554"/>
            <a:ext cx="1101331" cy="114894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A95E17-151F-4298-90B8-B0C32B2D3455}"/>
              </a:ext>
            </a:extLst>
          </p:cNvPr>
          <p:cNvSpPr/>
          <p:nvPr/>
        </p:nvSpPr>
        <p:spPr>
          <a:xfrm>
            <a:off x="4207672" y="4063604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4571AE1-EA86-41D3-A4C2-F69A9FBF5E8C}"/>
              </a:ext>
            </a:extLst>
          </p:cNvPr>
          <p:cNvSpPr/>
          <p:nvPr/>
        </p:nvSpPr>
        <p:spPr>
          <a:xfrm>
            <a:off x="4250536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1041004-E61E-465B-BBC9-743405975E18}"/>
              </a:ext>
            </a:extLst>
          </p:cNvPr>
          <p:cNvSpPr/>
          <p:nvPr/>
        </p:nvSpPr>
        <p:spPr>
          <a:xfrm>
            <a:off x="4293399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04E56EE-BA90-4932-86AA-7D1020AD4D1D}"/>
              </a:ext>
            </a:extLst>
          </p:cNvPr>
          <p:cNvSpPr/>
          <p:nvPr/>
        </p:nvSpPr>
        <p:spPr>
          <a:xfrm>
            <a:off x="4705357" y="4106468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9836822-8298-4CA1-AA26-0110D4FA29C3}"/>
              </a:ext>
            </a:extLst>
          </p:cNvPr>
          <p:cNvSpPr/>
          <p:nvPr/>
        </p:nvSpPr>
        <p:spPr>
          <a:xfrm>
            <a:off x="4748220" y="4149332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0954637-1010-46C1-B33D-3061F78132D3}"/>
              </a:ext>
            </a:extLst>
          </p:cNvPr>
          <p:cNvSpPr/>
          <p:nvPr/>
        </p:nvSpPr>
        <p:spPr>
          <a:xfrm>
            <a:off x="4207672" y="4597003"/>
            <a:ext cx="997748" cy="5333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C7BE06E-392C-42BF-84F7-89CB4BB274CB}"/>
              </a:ext>
            </a:extLst>
          </p:cNvPr>
          <p:cNvSpPr/>
          <p:nvPr/>
        </p:nvSpPr>
        <p:spPr>
          <a:xfrm>
            <a:off x="4250536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AC7EA1A-2746-416C-AC7D-F17F1E807EA8}"/>
              </a:ext>
            </a:extLst>
          </p:cNvPr>
          <p:cNvSpPr/>
          <p:nvPr/>
        </p:nvSpPr>
        <p:spPr>
          <a:xfrm>
            <a:off x="4293399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AD86DB9-D1DC-4F64-A707-778E9944BB04}"/>
              </a:ext>
            </a:extLst>
          </p:cNvPr>
          <p:cNvSpPr/>
          <p:nvPr/>
        </p:nvSpPr>
        <p:spPr>
          <a:xfrm>
            <a:off x="4705357" y="4639867"/>
            <a:ext cx="454821" cy="44767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E79C80F-177B-4E6F-9C95-94BE456179D5}"/>
              </a:ext>
            </a:extLst>
          </p:cNvPr>
          <p:cNvSpPr/>
          <p:nvPr/>
        </p:nvSpPr>
        <p:spPr>
          <a:xfrm>
            <a:off x="4748220" y="4682731"/>
            <a:ext cx="360759" cy="36075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6286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77847" y="2610091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187209" y="844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F9722F-98E8-4974-86EB-75777AA07B7E}"/>
              </a:ext>
            </a:extLst>
          </p:cNvPr>
          <p:cNvSpPr/>
          <p:nvPr/>
        </p:nvSpPr>
        <p:spPr>
          <a:xfrm>
            <a:off x="757123" y="1528877"/>
            <a:ext cx="8397850" cy="1039621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4BFEE1-0737-4611-9875-4D91FCE8CF5B}"/>
              </a:ext>
            </a:extLst>
          </p:cNvPr>
          <p:cNvSpPr/>
          <p:nvPr/>
        </p:nvSpPr>
        <p:spPr>
          <a:xfrm>
            <a:off x="802974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89E350-115A-4342-94BF-285EB55F358A}"/>
              </a:ext>
            </a:extLst>
          </p:cNvPr>
          <p:cNvSpPr/>
          <p:nvPr/>
        </p:nvSpPr>
        <p:spPr>
          <a:xfrm>
            <a:off x="4953370" y="1582671"/>
            <a:ext cx="4150396" cy="9410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C9D0AC-BF53-4651-B9F7-B7A39391C381}"/>
              </a:ext>
            </a:extLst>
          </p:cNvPr>
          <p:cNvSpPr/>
          <p:nvPr/>
        </p:nvSpPr>
        <p:spPr>
          <a:xfrm>
            <a:off x="854182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976DD6-9235-4FA6-8A97-DD0D553C6ED5}"/>
              </a:ext>
            </a:extLst>
          </p:cNvPr>
          <p:cNvSpPr/>
          <p:nvPr/>
        </p:nvSpPr>
        <p:spPr>
          <a:xfrm>
            <a:off x="2878173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5432829-D0A3-40DC-95E7-273B73074186}"/>
              </a:ext>
            </a:extLst>
          </p:cNvPr>
          <p:cNvSpPr/>
          <p:nvPr/>
        </p:nvSpPr>
        <p:spPr>
          <a:xfrm>
            <a:off x="90003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07616A-C239-40C4-A218-22CCF207A511}"/>
              </a:ext>
            </a:extLst>
          </p:cNvPr>
          <p:cNvSpPr/>
          <p:nvPr/>
        </p:nvSpPr>
        <p:spPr>
          <a:xfrm>
            <a:off x="154372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4AC1A1-305F-4FCD-9072-81B5029FD158}"/>
              </a:ext>
            </a:extLst>
          </p:cNvPr>
          <p:cNvSpPr/>
          <p:nvPr/>
        </p:nvSpPr>
        <p:spPr>
          <a:xfrm>
            <a:off x="2187425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DA6D02-0E3D-4CED-B21D-EF1ED1E4C1BC}"/>
              </a:ext>
            </a:extLst>
          </p:cNvPr>
          <p:cNvSpPr/>
          <p:nvPr/>
        </p:nvSpPr>
        <p:spPr>
          <a:xfrm>
            <a:off x="292402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381C17D-60F2-4873-9FC6-14B0534CE0DA}"/>
              </a:ext>
            </a:extLst>
          </p:cNvPr>
          <p:cNvSpPr/>
          <p:nvPr/>
        </p:nvSpPr>
        <p:spPr>
          <a:xfrm>
            <a:off x="356772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A7A5E6-AA2D-4439-B5BE-334024736FC6}"/>
              </a:ext>
            </a:extLst>
          </p:cNvPr>
          <p:cNvSpPr/>
          <p:nvPr/>
        </p:nvSpPr>
        <p:spPr>
          <a:xfrm>
            <a:off x="4211416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2748D57-3C93-4881-BEB4-C761693DB973}"/>
              </a:ext>
            </a:extLst>
          </p:cNvPr>
          <p:cNvSpPr/>
          <p:nvPr/>
        </p:nvSpPr>
        <p:spPr>
          <a:xfrm>
            <a:off x="5004576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5AF3C5-FB85-4416-A126-7C678DADD95B}"/>
              </a:ext>
            </a:extLst>
          </p:cNvPr>
          <p:cNvSpPr/>
          <p:nvPr/>
        </p:nvSpPr>
        <p:spPr>
          <a:xfrm>
            <a:off x="7028567" y="1637779"/>
            <a:ext cx="2023991" cy="8347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17483D-562C-4608-AC16-2C7D4DDA4A2A}"/>
              </a:ext>
            </a:extLst>
          </p:cNvPr>
          <p:cNvSpPr/>
          <p:nvPr/>
        </p:nvSpPr>
        <p:spPr>
          <a:xfrm>
            <a:off x="5050427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5E367-0711-4B95-97EF-67A264FDE933}"/>
              </a:ext>
            </a:extLst>
          </p:cNvPr>
          <p:cNvSpPr/>
          <p:nvPr/>
        </p:nvSpPr>
        <p:spPr>
          <a:xfrm>
            <a:off x="5694123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CA0092F-AFF5-423D-8F65-34BF0B3FF5BE}"/>
              </a:ext>
            </a:extLst>
          </p:cNvPr>
          <p:cNvSpPr/>
          <p:nvPr/>
        </p:nvSpPr>
        <p:spPr>
          <a:xfrm>
            <a:off x="6337819" y="1688984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68FFE41-7F9E-45B7-8897-CFF2833D66D7}"/>
              </a:ext>
            </a:extLst>
          </p:cNvPr>
          <p:cNvSpPr/>
          <p:nvPr/>
        </p:nvSpPr>
        <p:spPr>
          <a:xfrm>
            <a:off x="7074418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89FCA9-BEB6-4F03-8805-D7540DA4ED99}"/>
              </a:ext>
            </a:extLst>
          </p:cNvPr>
          <p:cNvSpPr/>
          <p:nvPr/>
        </p:nvSpPr>
        <p:spPr>
          <a:xfrm>
            <a:off x="7718114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AE9C55-2607-43A7-91B5-B5F37A51E574}"/>
              </a:ext>
            </a:extLst>
          </p:cNvPr>
          <p:cNvSpPr/>
          <p:nvPr/>
        </p:nvSpPr>
        <p:spPr>
          <a:xfrm>
            <a:off x="8361810" y="1687156"/>
            <a:ext cx="639541" cy="7360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1AFD12-F3AB-4E10-ABA4-31BAC87AC701}"/>
              </a:ext>
            </a:extLst>
          </p:cNvPr>
          <p:cNvSpPr txBox="1"/>
          <p:nvPr/>
        </p:nvSpPr>
        <p:spPr>
          <a:xfrm>
            <a:off x="8439091" y="27350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970D1-1673-44B3-B399-0FF9ED7E068F}"/>
              </a:ext>
            </a:extLst>
          </p:cNvPr>
          <p:cNvSpPr txBox="1"/>
          <p:nvPr/>
        </p:nvSpPr>
        <p:spPr>
          <a:xfrm>
            <a:off x="8439091" y="342268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608D49-3D82-42EE-A867-0E0555EB18C6}"/>
              </a:ext>
            </a:extLst>
          </p:cNvPr>
          <p:cNvCxnSpPr/>
          <p:nvPr/>
        </p:nvCxnSpPr>
        <p:spPr>
          <a:xfrm flipH="1">
            <a:off x="8811159" y="3108129"/>
            <a:ext cx="95829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89518F2-4DD4-4880-A763-63D148B5E731}"/>
              </a:ext>
            </a:extLst>
          </p:cNvPr>
          <p:cNvCxnSpPr>
            <a:cxnSpLocks/>
          </p:cNvCxnSpPr>
          <p:nvPr/>
        </p:nvCxnSpPr>
        <p:spPr>
          <a:xfrm>
            <a:off x="8781899" y="3108129"/>
            <a:ext cx="98755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6437371-BE6D-4E3F-839B-FE40BB15D7BE}"/>
              </a:ext>
            </a:extLst>
          </p:cNvPr>
          <p:cNvSpPr txBox="1"/>
          <p:nvPr/>
        </p:nvSpPr>
        <p:spPr>
          <a:xfrm>
            <a:off x="2781631" y="3051339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75A152-B5D9-488E-BE7B-119CDA2F3B30}"/>
              </a:ext>
            </a:extLst>
          </p:cNvPr>
          <p:cNvSpPr/>
          <p:nvPr/>
        </p:nvSpPr>
        <p:spPr>
          <a:xfrm>
            <a:off x="1624986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FDFF1CB-9206-48D0-A2DD-B5E82765F894}"/>
              </a:ext>
            </a:extLst>
          </p:cNvPr>
          <p:cNvSpPr/>
          <p:nvPr/>
        </p:nvSpPr>
        <p:spPr>
          <a:xfrm>
            <a:off x="1679125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9DF4E6-BD11-4D29-90DF-A408A70CBD68}"/>
              </a:ext>
            </a:extLst>
          </p:cNvPr>
          <p:cNvSpPr/>
          <p:nvPr/>
        </p:nvSpPr>
        <p:spPr>
          <a:xfrm>
            <a:off x="173622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88D660-408E-400E-8E99-5E065C1FEC38}"/>
              </a:ext>
            </a:extLst>
          </p:cNvPr>
          <p:cNvSpPr/>
          <p:nvPr/>
        </p:nvSpPr>
        <p:spPr>
          <a:xfrm>
            <a:off x="179332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D5F3C7-00CF-424B-8425-EEC948FDF13C}"/>
              </a:ext>
            </a:extLst>
          </p:cNvPr>
          <p:cNvSpPr/>
          <p:nvPr/>
        </p:nvSpPr>
        <p:spPr>
          <a:xfrm>
            <a:off x="2354369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E09F362-D946-4AD6-AF7B-232EB502A34C}"/>
              </a:ext>
            </a:extLst>
          </p:cNvPr>
          <p:cNvSpPr/>
          <p:nvPr/>
        </p:nvSpPr>
        <p:spPr>
          <a:xfrm>
            <a:off x="2411466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DE7C133-3668-4C3E-8972-939E08D4BDB1}"/>
              </a:ext>
            </a:extLst>
          </p:cNvPr>
          <p:cNvSpPr/>
          <p:nvPr/>
        </p:nvSpPr>
        <p:spPr>
          <a:xfrm>
            <a:off x="1679125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D41B189-90C9-4A20-8CEA-419FC40717B0}"/>
              </a:ext>
            </a:extLst>
          </p:cNvPr>
          <p:cNvSpPr/>
          <p:nvPr/>
        </p:nvSpPr>
        <p:spPr>
          <a:xfrm>
            <a:off x="173622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300A1A-D0F4-4B21-9458-DD1AB1704B34}"/>
              </a:ext>
            </a:extLst>
          </p:cNvPr>
          <p:cNvSpPr/>
          <p:nvPr/>
        </p:nvSpPr>
        <p:spPr>
          <a:xfrm>
            <a:off x="179332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C61946-9758-4517-8801-9D2F3132022D}"/>
              </a:ext>
            </a:extLst>
          </p:cNvPr>
          <p:cNvSpPr/>
          <p:nvPr/>
        </p:nvSpPr>
        <p:spPr>
          <a:xfrm>
            <a:off x="2354369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8495C9E-9958-4510-B2CE-CEC2CA83A415}"/>
              </a:ext>
            </a:extLst>
          </p:cNvPr>
          <p:cNvSpPr/>
          <p:nvPr/>
        </p:nvSpPr>
        <p:spPr>
          <a:xfrm>
            <a:off x="2411466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81EEDA0-FE48-4513-9387-45FE21DB4E2D}"/>
              </a:ext>
            </a:extLst>
          </p:cNvPr>
          <p:cNvSpPr/>
          <p:nvPr/>
        </p:nvSpPr>
        <p:spPr>
          <a:xfrm>
            <a:off x="3080254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0C471BD-C82B-422C-8042-5B31ACE96FD1}"/>
              </a:ext>
            </a:extLst>
          </p:cNvPr>
          <p:cNvSpPr/>
          <p:nvPr/>
        </p:nvSpPr>
        <p:spPr>
          <a:xfrm>
            <a:off x="3134393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4C5FAC4-E897-46F5-B2C9-45AFE7187B63}"/>
              </a:ext>
            </a:extLst>
          </p:cNvPr>
          <p:cNvSpPr/>
          <p:nvPr/>
        </p:nvSpPr>
        <p:spPr>
          <a:xfrm>
            <a:off x="3191491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6917C3-024E-4674-A0C2-F4CFFC82476D}"/>
              </a:ext>
            </a:extLst>
          </p:cNvPr>
          <p:cNvSpPr/>
          <p:nvPr/>
        </p:nvSpPr>
        <p:spPr>
          <a:xfrm>
            <a:off x="3248588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89324-E83C-4CD3-BBB7-2236C68B057E}"/>
              </a:ext>
            </a:extLst>
          </p:cNvPr>
          <p:cNvSpPr/>
          <p:nvPr/>
        </p:nvSpPr>
        <p:spPr>
          <a:xfrm>
            <a:off x="380963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ED8D71-9C02-4B82-A0F6-17F938F3AD67}"/>
              </a:ext>
            </a:extLst>
          </p:cNvPr>
          <p:cNvSpPr/>
          <p:nvPr/>
        </p:nvSpPr>
        <p:spPr>
          <a:xfrm>
            <a:off x="386673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1B0A6C-4F21-4802-8A17-40B35AE6DEEA}"/>
              </a:ext>
            </a:extLst>
          </p:cNvPr>
          <p:cNvSpPr/>
          <p:nvPr/>
        </p:nvSpPr>
        <p:spPr>
          <a:xfrm>
            <a:off x="3134393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CDEE46-B78D-4E7F-94D9-9B7C2D0717C1}"/>
              </a:ext>
            </a:extLst>
          </p:cNvPr>
          <p:cNvSpPr/>
          <p:nvPr/>
        </p:nvSpPr>
        <p:spPr>
          <a:xfrm>
            <a:off x="3191491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7E35E30-5F78-4BE6-873E-6DB7F71104CC}"/>
              </a:ext>
            </a:extLst>
          </p:cNvPr>
          <p:cNvSpPr/>
          <p:nvPr/>
        </p:nvSpPr>
        <p:spPr>
          <a:xfrm>
            <a:off x="3248588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CCCC949-5CBE-471F-A1F2-61241BE3294F}"/>
              </a:ext>
            </a:extLst>
          </p:cNvPr>
          <p:cNvSpPr/>
          <p:nvPr/>
        </p:nvSpPr>
        <p:spPr>
          <a:xfrm>
            <a:off x="380963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AB0D898-617D-4BD7-8E31-E90DCD1FCA68}"/>
              </a:ext>
            </a:extLst>
          </p:cNvPr>
          <p:cNvSpPr/>
          <p:nvPr/>
        </p:nvSpPr>
        <p:spPr>
          <a:xfrm>
            <a:off x="386673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501FD7-574F-471A-A993-C287C036A332}"/>
              </a:ext>
            </a:extLst>
          </p:cNvPr>
          <p:cNvSpPr/>
          <p:nvPr/>
        </p:nvSpPr>
        <p:spPr>
          <a:xfrm>
            <a:off x="4531950" y="3884353"/>
            <a:ext cx="1453970" cy="1566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D5C112-3E72-48EC-93DE-35D67BD1FE33}"/>
              </a:ext>
            </a:extLst>
          </p:cNvPr>
          <p:cNvSpPr/>
          <p:nvPr/>
        </p:nvSpPr>
        <p:spPr>
          <a:xfrm>
            <a:off x="4586089" y="3938965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8D87F4D-3470-4672-A1AD-14242AEA06AC}"/>
              </a:ext>
            </a:extLst>
          </p:cNvPr>
          <p:cNvSpPr/>
          <p:nvPr/>
        </p:nvSpPr>
        <p:spPr>
          <a:xfrm>
            <a:off x="4643187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91732-E6AA-4D8A-90CD-B90917412C76}"/>
              </a:ext>
            </a:extLst>
          </p:cNvPr>
          <p:cNvSpPr/>
          <p:nvPr/>
        </p:nvSpPr>
        <p:spPr>
          <a:xfrm>
            <a:off x="4700284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C3DEBE5-698F-4AC9-A792-BA81C619B333}"/>
              </a:ext>
            </a:extLst>
          </p:cNvPr>
          <p:cNvSpPr/>
          <p:nvPr/>
        </p:nvSpPr>
        <p:spPr>
          <a:xfrm>
            <a:off x="5261333" y="3996064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2095FC-7A02-4398-961D-70FB85185E12}"/>
              </a:ext>
            </a:extLst>
          </p:cNvPr>
          <p:cNvSpPr/>
          <p:nvPr/>
        </p:nvSpPr>
        <p:spPr>
          <a:xfrm>
            <a:off x="5318430" y="4053161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6895D6D-41F7-44D5-94C0-9A85DE4A48D3}"/>
              </a:ext>
            </a:extLst>
          </p:cNvPr>
          <p:cNvSpPr/>
          <p:nvPr/>
        </p:nvSpPr>
        <p:spPr>
          <a:xfrm>
            <a:off x="4586089" y="4667246"/>
            <a:ext cx="1345692" cy="72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B7CC151-48A5-468B-98F8-799FB5F586A0}"/>
              </a:ext>
            </a:extLst>
          </p:cNvPr>
          <p:cNvSpPr/>
          <p:nvPr/>
        </p:nvSpPr>
        <p:spPr>
          <a:xfrm>
            <a:off x="4643187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E8987EC-53AB-4B8F-ABCB-5C90BFEEB2C1}"/>
              </a:ext>
            </a:extLst>
          </p:cNvPr>
          <p:cNvSpPr/>
          <p:nvPr/>
        </p:nvSpPr>
        <p:spPr>
          <a:xfrm>
            <a:off x="4700284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5F9CE46-C82A-409E-A82D-C90A5EAB3F22}"/>
              </a:ext>
            </a:extLst>
          </p:cNvPr>
          <p:cNvSpPr/>
          <p:nvPr/>
        </p:nvSpPr>
        <p:spPr>
          <a:xfrm>
            <a:off x="5261333" y="4724345"/>
            <a:ext cx="618146" cy="618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0D6C710-4E11-4C65-9981-38BC054F719C}"/>
              </a:ext>
            </a:extLst>
          </p:cNvPr>
          <p:cNvSpPr/>
          <p:nvPr/>
        </p:nvSpPr>
        <p:spPr>
          <a:xfrm>
            <a:off x="5318430" y="4781442"/>
            <a:ext cx="503951" cy="50395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57198" y="3377900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3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30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388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34349" y="850864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42818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747028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065869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428186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747028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065869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42818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747028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065869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108857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427699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746540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108857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427699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746540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108857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427699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746540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785104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10394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422787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785104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103946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422787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785104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10394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422787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347952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9985285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348618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661096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042027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358590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592388" y="166373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604953" y="203478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959949" y="198437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966714" y="203478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8241505" y="202582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923381" y="201701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928604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604885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9923726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9286043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604885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9923726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928604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604885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9923726" y="4038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7966714" y="340503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8285556" y="3405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604397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7966714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8285556" y="3723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604397" y="3723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7966714" y="404271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8285556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604397" y="404271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6642961" y="340118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6961803" y="3401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7280644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6642961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6961803" y="372003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7280644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6642961" y="403887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6961803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7280644" y="4038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9205809" y="336738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9843142" y="39914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8206475" y="336055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518953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7899884" y="367939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8216447" y="40155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6D7F11-74E9-4C39-8FB9-B3C2B6882900}"/>
              </a:ext>
            </a:extLst>
          </p:cNvPr>
          <p:cNvSpPr/>
          <p:nvPr/>
        </p:nvSpPr>
        <p:spPr>
          <a:xfrm>
            <a:off x="580286" y="1672550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8BCF9E5-CC17-4F47-9EE0-792B3F19077F}"/>
              </a:ext>
            </a:extLst>
          </p:cNvPr>
          <p:cNvSpPr/>
          <p:nvPr/>
        </p:nvSpPr>
        <p:spPr>
          <a:xfrm>
            <a:off x="580286" y="2374809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B600663-EF85-4989-A00E-53B798F18E65}"/>
              </a:ext>
            </a:extLst>
          </p:cNvPr>
          <p:cNvSpPr/>
          <p:nvPr/>
        </p:nvSpPr>
        <p:spPr>
          <a:xfrm>
            <a:off x="580286" y="307706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8E446E-C3B2-4565-996B-F1011A2354DB}"/>
              </a:ext>
            </a:extLst>
          </p:cNvPr>
          <p:cNvGrpSpPr/>
          <p:nvPr/>
        </p:nvGrpSpPr>
        <p:grpSpPr>
          <a:xfrm>
            <a:off x="635858" y="1725811"/>
            <a:ext cx="5540555" cy="590475"/>
            <a:chOff x="1240635" y="1940584"/>
            <a:chExt cx="3465282" cy="590475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96DCF67-E705-40FE-8274-44163B1DA58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FCE797F-C251-428E-8F0C-F6DAB8F15F0C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6C180F6-F059-43FD-8430-3108C6B8BF8B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851DED3-B841-489A-BF05-26109F4DD70F}"/>
              </a:ext>
            </a:extLst>
          </p:cNvPr>
          <p:cNvSpPr/>
          <p:nvPr/>
        </p:nvSpPr>
        <p:spPr>
          <a:xfrm>
            <a:off x="69072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85B73FB-B7ED-4B0C-8713-F8772CA758B2}"/>
              </a:ext>
            </a:extLst>
          </p:cNvPr>
          <p:cNvSpPr/>
          <p:nvPr/>
        </p:nvSpPr>
        <p:spPr>
          <a:xfrm>
            <a:off x="126976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CF2E712-74C5-4AEE-A90D-230282E6611A}"/>
              </a:ext>
            </a:extLst>
          </p:cNvPr>
          <p:cNvSpPr/>
          <p:nvPr/>
        </p:nvSpPr>
        <p:spPr>
          <a:xfrm>
            <a:off x="184880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77D9120-8757-4C4E-AD60-7C49E00ECD60}"/>
              </a:ext>
            </a:extLst>
          </p:cNvPr>
          <p:cNvSpPr/>
          <p:nvPr/>
        </p:nvSpPr>
        <p:spPr>
          <a:xfrm>
            <a:off x="745589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3B5794C-FA0F-4370-AEF9-1CDC54B55617}"/>
              </a:ext>
            </a:extLst>
          </p:cNvPr>
          <p:cNvSpPr/>
          <p:nvPr/>
        </p:nvSpPr>
        <p:spPr>
          <a:xfrm>
            <a:off x="1324628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50E23692-6793-42AD-8F67-525F534FE25B}"/>
              </a:ext>
            </a:extLst>
          </p:cNvPr>
          <p:cNvSpPr/>
          <p:nvPr/>
        </p:nvSpPr>
        <p:spPr>
          <a:xfrm>
            <a:off x="1903669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44CAA166-21C0-41CC-90A4-35442A710EF5}"/>
              </a:ext>
            </a:extLst>
          </p:cNvPr>
          <p:cNvSpPr/>
          <p:nvPr/>
        </p:nvSpPr>
        <p:spPr>
          <a:xfrm>
            <a:off x="2537573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823863-10DB-4A87-AF87-BD9B7A535438}"/>
              </a:ext>
            </a:extLst>
          </p:cNvPr>
          <p:cNvSpPr/>
          <p:nvPr/>
        </p:nvSpPr>
        <p:spPr>
          <a:xfrm>
            <a:off x="311661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A6A356B-D2ED-419A-93EB-52FAAC67967F}"/>
              </a:ext>
            </a:extLst>
          </p:cNvPr>
          <p:cNvSpPr/>
          <p:nvPr/>
        </p:nvSpPr>
        <p:spPr>
          <a:xfrm>
            <a:off x="3695654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2C36BC8-9BFF-4032-B9AB-0C4702A2BCD1}"/>
              </a:ext>
            </a:extLst>
          </p:cNvPr>
          <p:cNvSpPr/>
          <p:nvPr/>
        </p:nvSpPr>
        <p:spPr>
          <a:xfrm>
            <a:off x="2592438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19A66626-D2BE-4C5A-901E-7D387014ABC7}"/>
              </a:ext>
            </a:extLst>
          </p:cNvPr>
          <p:cNvSpPr/>
          <p:nvPr/>
        </p:nvSpPr>
        <p:spPr>
          <a:xfrm>
            <a:off x="3171477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0CCB05E-96BD-4FF0-899A-C892879C5F29}"/>
              </a:ext>
            </a:extLst>
          </p:cNvPr>
          <p:cNvSpPr/>
          <p:nvPr/>
        </p:nvSpPr>
        <p:spPr>
          <a:xfrm>
            <a:off x="3750518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70BCE0A3-8380-40A9-AC37-2EC59C9B1102}"/>
              </a:ext>
            </a:extLst>
          </p:cNvPr>
          <p:cNvSpPr/>
          <p:nvPr/>
        </p:nvSpPr>
        <p:spPr>
          <a:xfrm>
            <a:off x="4384425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741D031F-A254-4B6D-9A4E-A80C364F1BF9}"/>
              </a:ext>
            </a:extLst>
          </p:cNvPr>
          <p:cNvSpPr/>
          <p:nvPr/>
        </p:nvSpPr>
        <p:spPr>
          <a:xfrm>
            <a:off x="496346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4BE4119-2D78-4B5E-A15A-C8033ECA3BCE}"/>
              </a:ext>
            </a:extLst>
          </p:cNvPr>
          <p:cNvSpPr/>
          <p:nvPr/>
        </p:nvSpPr>
        <p:spPr>
          <a:xfrm>
            <a:off x="5542506" y="1784335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BE30FD-603F-4AB5-B530-3590DBAD6C92}"/>
              </a:ext>
            </a:extLst>
          </p:cNvPr>
          <p:cNvSpPr/>
          <p:nvPr/>
        </p:nvSpPr>
        <p:spPr>
          <a:xfrm>
            <a:off x="4439290" y="18375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41AFB6F-C9E2-4646-A0D5-F679E1194A47}"/>
              </a:ext>
            </a:extLst>
          </p:cNvPr>
          <p:cNvSpPr/>
          <p:nvPr/>
        </p:nvSpPr>
        <p:spPr>
          <a:xfrm>
            <a:off x="5018329" y="183656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B14E12B-FAE6-436C-BE94-4363BC668DB9}"/>
              </a:ext>
            </a:extLst>
          </p:cNvPr>
          <p:cNvSpPr/>
          <p:nvPr/>
        </p:nvSpPr>
        <p:spPr>
          <a:xfrm>
            <a:off x="5597370" y="183656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93645052-48CF-4806-9E2B-0FBF7268E9E3}"/>
              </a:ext>
            </a:extLst>
          </p:cNvPr>
          <p:cNvGrpSpPr/>
          <p:nvPr/>
        </p:nvGrpSpPr>
        <p:grpSpPr>
          <a:xfrm>
            <a:off x="635858" y="2427042"/>
            <a:ext cx="5540555" cy="590475"/>
            <a:chOff x="1240635" y="1940584"/>
            <a:chExt cx="3465282" cy="590475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6C0E47E4-BA84-461E-A6C8-2578F2D8D0C0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1E2FA8BD-14E7-4D18-BCD1-8BAA2CE2E1A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44361DF-B169-4DFC-999F-3DB2816BD1AD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08CA991-217A-4745-A764-3407E517144A}"/>
              </a:ext>
            </a:extLst>
          </p:cNvPr>
          <p:cNvSpPr/>
          <p:nvPr/>
        </p:nvSpPr>
        <p:spPr>
          <a:xfrm>
            <a:off x="69072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885FAF0-F7BB-492E-BE77-7ED2404D1DCD}"/>
              </a:ext>
            </a:extLst>
          </p:cNvPr>
          <p:cNvSpPr/>
          <p:nvPr/>
        </p:nvSpPr>
        <p:spPr>
          <a:xfrm>
            <a:off x="126976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5E5DA22-6142-484D-B22C-0E62E18465ED}"/>
              </a:ext>
            </a:extLst>
          </p:cNvPr>
          <p:cNvSpPr/>
          <p:nvPr/>
        </p:nvSpPr>
        <p:spPr>
          <a:xfrm>
            <a:off x="184880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2AFCAE8-E024-41D5-9DC6-BF399E11A59E}"/>
              </a:ext>
            </a:extLst>
          </p:cNvPr>
          <p:cNvSpPr/>
          <p:nvPr/>
        </p:nvSpPr>
        <p:spPr>
          <a:xfrm>
            <a:off x="745589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63591BB-B514-492E-B2F3-F12F812EF699}"/>
              </a:ext>
            </a:extLst>
          </p:cNvPr>
          <p:cNvSpPr/>
          <p:nvPr/>
        </p:nvSpPr>
        <p:spPr>
          <a:xfrm>
            <a:off x="1324628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606CA952-CF97-4F99-AABA-4EF2195695C5}"/>
              </a:ext>
            </a:extLst>
          </p:cNvPr>
          <p:cNvSpPr/>
          <p:nvPr/>
        </p:nvSpPr>
        <p:spPr>
          <a:xfrm>
            <a:off x="1903669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26AB44D-6C1E-45C2-8B25-F5D4CDCD79AD}"/>
              </a:ext>
            </a:extLst>
          </p:cNvPr>
          <p:cNvSpPr/>
          <p:nvPr/>
        </p:nvSpPr>
        <p:spPr>
          <a:xfrm>
            <a:off x="2537573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2A8782D-11C5-4F4A-99AE-1655034C2A33}"/>
              </a:ext>
            </a:extLst>
          </p:cNvPr>
          <p:cNvSpPr/>
          <p:nvPr/>
        </p:nvSpPr>
        <p:spPr>
          <a:xfrm>
            <a:off x="311661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2CCFDC40-5C51-43F0-A957-84AB423647FD}"/>
              </a:ext>
            </a:extLst>
          </p:cNvPr>
          <p:cNvSpPr/>
          <p:nvPr/>
        </p:nvSpPr>
        <p:spPr>
          <a:xfrm>
            <a:off x="3695654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273241D-80E1-478B-9174-6AF1315CA9ED}"/>
              </a:ext>
            </a:extLst>
          </p:cNvPr>
          <p:cNvSpPr/>
          <p:nvPr/>
        </p:nvSpPr>
        <p:spPr>
          <a:xfrm>
            <a:off x="2592438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25EEF95A-8EBD-422E-8792-BBD3C2D33060}"/>
              </a:ext>
            </a:extLst>
          </p:cNvPr>
          <p:cNvSpPr/>
          <p:nvPr/>
        </p:nvSpPr>
        <p:spPr>
          <a:xfrm>
            <a:off x="3171477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86C5DDE2-CC3E-4364-B7E1-3F1F1EC73CF6}"/>
              </a:ext>
            </a:extLst>
          </p:cNvPr>
          <p:cNvSpPr/>
          <p:nvPr/>
        </p:nvSpPr>
        <p:spPr>
          <a:xfrm>
            <a:off x="3750518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192C8145-131F-4C7B-B741-C22E19D55EC0}"/>
              </a:ext>
            </a:extLst>
          </p:cNvPr>
          <p:cNvSpPr/>
          <p:nvPr/>
        </p:nvSpPr>
        <p:spPr>
          <a:xfrm>
            <a:off x="4384425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776B457-B008-42F9-9696-BF29FBE826DE}"/>
              </a:ext>
            </a:extLst>
          </p:cNvPr>
          <p:cNvSpPr/>
          <p:nvPr/>
        </p:nvSpPr>
        <p:spPr>
          <a:xfrm>
            <a:off x="496346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F1C2438-80D4-4A8F-B6DF-D08E0EEF9C0E}"/>
              </a:ext>
            </a:extLst>
          </p:cNvPr>
          <p:cNvSpPr/>
          <p:nvPr/>
        </p:nvSpPr>
        <p:spPr>
          <a:xfrm>
            <a:off x="5542506" y="2485566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D02742E-2423-4DBA-A54A-086D4D6CFD3A}"/>
              </a:ext>
            </a:extLst>
          </p:cNvPr>
          <p:cNvSpPr/>
          <p:nvPr/>
        </p:nvSpPr>
        <p:spPr>
          <a:xfrm>
            <a:off x="4439290" y="25388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1EDF274-3018-464E-B6B5-4C89AAE31141}"/>
              </a:ext>
            </a:extLst>
          </p:cNvPr>
          <p:cNvSpPr/>
          <p:nvPr/>
        </p:nvSpPr>
        <p:spPr>
          <a:xfrm>
            <a:off x="5018329" y="2537800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737C345-65BE-4397-AC6B-1CD8B8769535}"/>
              </a:ext>
            </a:extLst>
          </p:cNvPr>
          <p:cNvSpPr/>
          <p:nvPr/>
        </p:nvSpPr>
        <p:spPr>
          <a:xfrm>
            <a:off x="5597370" y="2537799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E499AC8A-6A41-436D-B41C-45DCB7A97279}"/>
              </a:ext>
            </a:extLst>
          </p:cNvPr>
          <p:cNvGrpSpPr/>
          <p:nvPr/>
        </p:nvGrpSpPr>
        <p:grpSpPr>
          <a:xfrm>
            <a:off x="637477" y="3135589"/>
            <a:ext cx="5540555" cy="590475"/>
            <a:chOff x="1240635" y="1940584"/>
            <a:chExt cx="3465282" cy="590475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FD2F678-CAEC-4D04-A30C-E1D14039933E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9A3AD54-7798-4B6C-838A-027A15B96B3E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F7C157A-BD6B-4688-8045-B98AEEC85D38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E678FA7-5A6C-4479-BCD5-BDC9AFBE0EBE}"/>
              </a:ext>
            </a:extLst>
          </p:cNvPr>
          <p:cNvSpPr/>
          <p:nvPr/>
        </p:nvSpPr>
        <p:spPr>
          <a:xfrm>
            <a:off x="69234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5C25213-260C-45EB-91A7-DFB0224F56B2}"/>
              </a:ext>
            </a:extLst>
          </p:cNvPr>
          <p:cNvSpPr/>
          <p:nvPr/>
        </p:nvSpPr>
        <p:spPr>
          <a:xfrm>
            <a:off x="127138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732E13B-5B37-41B8-9584-B911B14B644D}"/>
              </a:ext>
            </a:extLst>
          </p:cNvPr>
          <p:cNvSpPr/>
          <p:nvPr/>
        </p:nvSpPr>
        <p:spPr>
          <a:xfrm>
            <a:off x="185042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76EB1F38-34AF-41A1-9111-51CC2F1967BD}"/>
              </a:ext>
            </a:extLst>
          </p:cNvPr>
          <p:cNvSpPr/>
          <p:nvPr/>
        </p:nvSpPr>
        <p:spPr>
          <a:xfrm>
            <a:off x="747208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A3241F86-DC1B-4EA4-9775-DC453A3C8EE4}"/>
              </a:ext>
            </a:extLst>
          </p:cNvPr>
          <p:cNvSpPr/>
          <p:nvPr/>
        </p:nvSpPr>
        <p:spPr>
          <a:xfrm>
            <a:off x="1326247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4B2483D-BC19-409D-84DF-5C08EA16297D}"/>
              </a:ext>
            </a:extLst>
          </p:cNvPr>
          <p:cNvSpPr/>
          <p:nvPr/>
        </p:nvSpPr>
        <p:spPr>
          <a:xfrm>
            <a:off x="1905288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24878DAF-815B-41D8-AB7C-4A72D93E1799}"/>
              </a:ext>
            </a:extLst>
          </p:cNvPr>
          <p:cNvSpPr/>
          <p:nvPr/>
        </p:nvSpPr>
        <p:spPr>
          <a:xfrm>
            <a:off x="2539192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FEA2B07-CE02-4022-81E3-A3FBF4EAFA31}"/>
              </a:ext>
            </a:extLst>
          </p:cNvPr>
          <p:cNvSpPr/>
          <p:nvPr/>
        </p:nvSpPr>
        <p:spPr>
          <a:xfrm>
            <a:off x="311823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540F9D6-225D-40B7-92EC-4B8BB388CF47}"/>
              </a:ext>
            </a:extLst>
          </p:cNvPr>
          <p:cNvSpPr/>
          <p:nvPr/>
        </p:nvSpPr>
        <p:spPr>
          <a:xfrm>
            <a:off x="3697273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190E9A8F-338A-403D-9F58-3DBC1E46F41A}"/>
              </a:ext>
            </a:extLst>
          </p:cNvPr>
          <p:cNvSpPr/>
          <p:nvPr/>
        </p:nvSpPr>
        <p:spPr>
          <a:xfrm>
            <a:off x="2594057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617AE2-98DB-4624-B5DC-0A73746B2A7D}"/>
              </a:ext>
            </a:extLst>
          </p:cNvPr>
          <p:cNvSpPr/>
          <p:nvPr/>
        </p:nvSpPr>
        <p:spPr>
          <a:xfrm>
            <a:off x="3173096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504D785-65D9-4C2E-A95F-1820899BBFEA}"/>
              </a:ext>
            </a:extLst>
          </p:cNvPr>
          <p:cNvSpPr/>
          <p:nvPr/>
        </p:nvSpPr>
        <p:spPr>
          <a:xfrm>
            <a:off x="3752137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ABA12E24-D818-4FEF-9B83-1BBFEF8EC2FD}"/>
              </a:ext>
            </a:extLst>
          </p:cNvPr>
          <p:cNvSpPr/>
          <p:nvPr/>
        </p:nvSpPr>
        <p:spPr>
          <a:xfrm>
            <a:off x="4386044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058E94F-3E72-4322-80D0-BCF579FA9BE6}"/>
              </a:ext>
            </a:extLst>
          </p:cNvPr>
          <p:cNvSpPr/>
          <p:nvPr/>
        </p:nvSpPr>
        <p:spPr>
          <a:xfrm>
            <a:off x="496508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04691A39-5759-4447-9064-EE7AE45F650D}"/>
              </a:ext>
            </a:extLst>
          </p:cNvPr>
          <p:cNvSpPr/>
          <p:nvPr/>
        </p:nvSpPr>
        <p:spPr>
          <a:xfrm>
            <a:off x="5544125" y="319411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7D76C1-0B8A-4B8B-AD5F-E87E5E6622A7}"/>
              </a:ext>
            </a:extLst>
          </p:cNvPr>
          <p:cNvSpPr/>
          <p:nvPr/>
        </p:nvSpPr>
        <p:spPr>
          <a:xfrm>
            <a:off x="4440909" y="32473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CE305881-8AAB-43CD-BE51-311B39BA2778}"/>
              </a:ext>
            </a:extLst>
          </p:cNvPr>
          <p:cNvSpPr/>
          <p:nvPr/>
        </p:nvSpPr>
        <p:spPr>
          <a:xfrm>
            <a:off x="5019948" y="324634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573472D-CCF2-4F42-9ACF-4AADD382E422}"/>
              </a:ext>
            </a:extLst>
          </p:cNvPr>
          <p:cNvSpPr/>
          <p:nvPr/>
        </p:nvSpPr>
        <p:spPr>
          <a:xfrm>
            <a:off x="5598989" y="324634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F588B04C-A55D-4FB9-A32A-5C21C680620D}"/>
              </a:ext>
            </a:extLst>
          </p:cNvPr>
          <p:cNvSpPr/>
          <p:nvPr/>
        </p:nvSpPr>
        <p:spPr>
          <a:xfrm>
            <a:off x="585548" y="4068278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FB0B340C-718F-4FE8-8F9F-ECEB2B07B723}"/>
              </a:ext>
            </a:extLst>
          </p:cNvPr>
          <p:cNvSpPr/>
          <p:nvPr/>
        </p:nvSpPr>
        <p:spPr>
          <a:xfrm>
            <a:off x="585548" y="4770537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17D44F5-517B-484F-B71B-384914A21954}"/>
              </a:ext>
            </a:extLst>
          </p:cNvPr>
          <p:cNvSpPr/>
          <p:nvPr/>
        </p:nvSpPr>
        <p:spPr>
          <a:xfrm>
            <a:off x="585548" y="5472796"/>
            <a:ext cx="5650992" cy="7022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44C1CBC-CB41-4183-9FE8-4C55F16ECEB9}"/>
              </a:ext>
            </a:extLst>
          </p:cNvPr>
          <p:cNvGrpSpPr/>
          <p:nvPr/>
        </p:nvGrpSpPr>
        <p:grpSpPr>
          <a:xfrm>
            <a:off x="641120" y="4121539"/>
            <a:ext cx="5540555" cy="590475"/>
            <a:chOff x="1240635" y="1940584"/>
            <a:chExt cx="3465282" cy="590475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F6B340C-F67A-49C4-94E3-416186DBE69C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92DD8C38-70FB-48E4-B759-5A457DABB33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819059C8-54E6-49B9-9978-3ACB14F69E29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8C07F238-98E2-4ED6-8D63-CEE704BAF7E8}"/>
              </a:ext>
            </a:extLst>
          </p:cNvPr>
          <p:cNvSpPr/>
          <p:nvPr/>
        </p:nvSpPr>
        <p:spPr>
          <a:xfrm>
            <a:off x="69598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5476982C-08A8-4AB1-AFBC-EF082A90DDE0}"/>
              </a:ext>
            </a:extLst>
          </p:cNvPr>
          <p:cNvSpPr/>
          <p:nvPr/>
        </p:nvSpPr>
        <p:spPr>
          <a:xfrm>
            <a:off x="127502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5D9A4E7D-5F09-4C3D-8D83-F3DF35DF6727}"/>
              </a:ext>
            </a:extLst>
          </p:cNvPr>
          <p:cNvSpPr/>
          <p:nvPr/>
        </p:nvSpPr>
        <p:spPr>
          <a:xfrm>
            <a:off x="185406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0CDD227C-F6B6-4751-A257-AD84372A3086}"/>
              </a:ext>
            </a:extLst>
          </p:cNvPr>
          <p:cNvSpPr/>
          <p:nvPr/>
        </p:nvSpPr>
        <p:spPr>
          <a:xfrm>
            <a:off x="750851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A70B587-2B3D-4B04-8AD3-4B1132235E11}"/>
              </a:ext>
            </a:extLst>
          </p:cNvPr>
          <p:cNvSpPr/>
          <p:nvPr/>
        </p:nvSpPr>
        <p:spPr>
          <a:xfrm>
            <a:off x="1329890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5218220D-6839-4B7C-8D49-660A3A0747F8}"/>
              </a:ext>
            </a:extLst>
          </p:cNvPr>
          <p:cNvSpPr/>
          <p:nvPr/>
        </p:nvSpPr>
        <p:spPr>
          <a:xfrm>
            <a:off x="1908931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D7EEA49-5BBE-4B1A-869E-D55B93739BA8}"/>
              </a:ext>
            </a:extLst>
          </p:cNvPr>
          <p:cNvSpPr/>
          <p:nvPr/>
        </p:nvSpPr>
        <p:spPr>
          <a:xfrm>
            <a:off x="2542835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E820C415-A387-4F47-A062-D7CF8F15315F}"/>
              </a:ext>
            </a:extLst>
          </p:cNvPr>
          <p:cNvSpPr/>
          <p:nvPr/>
        </p:nvSpPr>
        <p:spPr>
          <a:xfrm>
            <a:off x="312187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CC5017AD-F84E-413F-BB28-578AC00B80BB}"/>
              </a:ext>
            </a:extLst>
          </p:cNvPr>
          <p:cNvSpPr/>
          <p:nvPr/>
        </p:nvSpPr>
        <p:spPr>
          <a:xfrm>
            <a:off x="3700916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5690C63-FB4E-45D0-B2BB-0FAA25ECD45A}"/>
              </a:ext>
            </a:extLst>
          </p:cNvPr>
          <p:cNvSpPr/>
          <p:nvPr/>
        </p:nvSpPr>
        <p:spPr>
          <a:xfrm>
            <a:off x="2597700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A9538E35-7385-41BA-A222-ACAC3FA90138}"/>
              </a:ext>
            </a:extLst>
          </p:cNvPr>
          <p:cNvSpPr/>
          <p:nvPr/>
        </p:nvSpPr>
        <p:spPr>
          <a:xfrm>
            <a:off x="3176739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24D871D-4C93-41E5-9648-33A76F933065}"/>
              </a:ext>
            </a:extLst>
          </p:cNvPr>
          <p:cNvSpPr/>
          <p:nvPr/>
        </p:nvSpPr>
        <p:spPr>
          <a:xfrm>
            <a:off x="3755780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0ADA8BA3-4BB0-4E6A-B560-C8B02C29B851}"/>
              </a:ext>
            </a:extLst>
          </p:cNvPr>
          <p:cNvSpPr/>
          <p:nvPr/>
        </p:nvSpPr>
        <p:spPr>
          <a:xfrm>
            <a:off x="4389687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C44CC560-38AC-4609-803B-8740244F8422}"/>
              </a:ext>
            </a:extLst>
          </p:cNvPr>
          <p:cNvSpPr/>
          <p:nvPr/>
        </p:nvSpPr>
        <p:spPr>
          <a:xfrm>
            <a:off x="496872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E8E2BA46-2364-49C6-A5B3-EDDCE5490488}"/>
              </a:ext>
            </a:extLst>
          </p:cNvPr>
          <p:cNvSpPr/>
          <p:nvPr/>
        </p:nvSpPr>
        <p:spPr>
          <a:xfrm>
            <a:off x="5547768" y="4180063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88F024-7F90-4021-AC47-3535C1C20131}"/>
              </a:ext>
            </a:extLst>
          </p:cNvPr>
          <p:cNvSpPr/>
          <p:nvPr/>
        </p:nvSpPr>
        <p:spPr>
          <a:xfrm>
            <a:off x="4444552" y="423332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DA5D41A-45EF-42E3-AE4B-14C87D50AEE0}"/>
              </a:ext>
            </a:extLst>
          </p:cNvPr>
          <p:cNvSpPr/>
          <p:nvPr/>
        </p:nvSpPr>
        <p:spPr>
          <a:xfrm>
            <a:off x="5023591" y="423229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3B02EC2-8DEA-4908-8D51-A3AA9FB0DCFB}"/>
              </a:ext>
            </a:extLst>
          </p:cNvPr>
          <p:cNvSpPr/>
          <p:nvPr/>
        </p:nvSpPr>
        <p:spPr>
          <a:xfrm>
            <a:off x="5602632" y="4232296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43CBF1F9-5D12-4A93-B09A-E09E3FA67720}"/>
              </a:ext>
            </a:extLst>
          </p:cNvPr>
          <p:cNvGrpSpPr/>
          <p:nvPr/>
        </p:nvGrpSpPr>
        <p:grpSpPr>
          <a:xfrm>
            <a:off x="641120" y="4822770"/>
            <a:ext cx="5540555" cy="590475"/>
            <a:chOff x="1240635" y="1940584"/>
            <a:chExt cx="3465282" cy="590475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EA3EAE69-B1B3-4422-97E2-A62C2D3DC9FB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C0B652C2-01F5-45D1-BAEA-422B356E8020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AEF1FF7A-520C-4822-926A-47D6F90049AE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3B1AE370-9C64-4C75-B71E-7972C1FB5258}"/>
              </a:ext>
            </a:extLst>
          </p:cNvPr>
          <p:cNvSpPr/>
          <p:nvPr/>
        </p:nvSpPr>
        <p:spPr>
          <a:xfrm>
            <a:off x="69598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FDAD8041-36F3-4E2B-8422-F9B220A4FB4A}"/>
              </a:ext>
            </a:extLst>
          </p:cNvPr>
          <p:cNvSpPr/>
          <p:nvPr/>
        </p:nvSpPr>
        <p:spPr>
          <a:xfrm>
            <a:off x="127502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71CB8B6-C417-4A4C-BBF0-FF381292B664}"/>
              </a:ext>
            </a:extLst>
          </p:cNvPr>
          <p:cNvSpPr/>
          <p:nvPr/>
        </p:nvSpPr>
        <p:spPr>
          <a:xfrm>
            <a:off x="185406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53BF5A7C-26EF-4286-AEFF-5476B1F22FE5}"/>
              </a:ext>
            </a:extLst>
          </p:cNvPr>
          <p:cNvSpPr/>
          <p:nvPr/>
        </p:nvSpPr>
        <p:spPr>
          <a:xfrm>
            <a:off x="750851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32D0BD1-790F-4812-B509-A922159B9279}"/>
              </a:ext>
            </a:extLst>
          </p:cNvPr>
          <p:cNvSpPr/>
          <p:nvPr/>
        </p:nvSpPr>
        <p:spPr>
          <a:xfrm>
            <a:off x="1329890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29ACC7F3-0108-436D-95AB-1F63695F35D3}"/>
              </a:ext>
            </a:extLst>
          </p:cNvPr>
          <p:cNvSpPr/>
          <p:nvPr/>
        </p:nvSpPr>
        <p:spPr>
          <a:xfrm>
            <a:off x="1908931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336B05F-E56D-4DAB-804D-312486B5F8FD}"/>
              </a:ext>
            </a:extLst>
          </p:cNvPr>
          <p:cNvSpPr/>
          <p:nvPr/>
        </p:nvSpPr>
        <p:spPr>
          <a:xfrm>
            <a:off x="2542835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815E2A73-770A-404D-BD50-90DDFF5958BF}"/>
              </a:ext>
            </a:extLst>
          </p:cNvPr>
          <p:cNvSpPr/>
          <p:nvPr/>
        </p:nvSpPr>
        <p:spPr>
          <a:xfrm>
            <a:off x="312187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6FE2CAB7-F0F7-49CE-91C0-4BB1FDDA91C1}"/>
              </a:ext>
            </a:extLst>
          </p:cNvPr>
          <p:cNvSpPr/>
          <p:nvPr/>
        </p:nvSpPr>
        <p:spPr>
          <a:xfrm>
            <a:off x="3700916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A19DCC0E-EA72-476E-90E9-3E3E2B471860}"/>
              </a:ext>
            </a:extLst>
          </p:cNvPr>
          <p:cNvSpPr/>
          <p:nvPr/>
        </p:nvSpPr>
        <p:spPr>
          <a:xfrm>
            <a:off x="2597700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8BA11BD5-11CD-4EA0-A55A-30EA2ED463BD}"/>
              </a:ext>
            </a:extLst>
          </p:cNvPr>
          <p:cNvSpPr/>
          <p:nvPr/>
        </p:nvSpPr>
        <p:spPr>
          <a:xfrm>
            <a:off x="3176739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3A8E4552-2E70-4AB5-8B31-C952EC9787A7}"/>
              </a:ext>
            </a:extLst>
          </p:cNvPr>
          <p:cNvSpPr/>
          <p:nvPr/>
        </p:nvSpPr>
        <p:spPr>
          <a:xfrm>
            <a:off x="3755780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4A1FF004-D5C5-4B81-A233-50F767A308C8}"/>
              </a:ext>
            </a:extLst>
          </p:cNvPr>
          <p:cNvSpPr/>
          <p:nvPr/>
        </p:nvSpPr>
        <p:spPr>
          <a:xfrm>
            <a:off x="4389687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AB73DDC2-A37C-4DFB-AE5C-AC8CE73306AF}"/>
              </a:ext>
            </a:extLst>
          </p:cNvPr>
          <p:cNvSpPr/>
          <p:nvPr/>
        </p:nvSpPr>
        <p:spPr>
          <a:xfrm>
            <a:off x="496872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46967CD5-9166-4F45-BC56-E9435A2E89FA}"/>
              </a:ext>
            </a:extLst>
          </p:cNvPr>
          <p:cNvSpPr/>
          <p:nvPr/>
        </p:nvSpPr>
        <p:spPr>
          <a:xfrm>
            <a:off x="5547768" y="4881294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13133F7E-63B4-43EC-88BD-3682DF9BC15D}"/>
              </a:ext>
            </a:extLst>
          </p:cNvPr>
          <p:cNvSpPr/>
          <p:nvPr/>
        </p:nvSpPr>
        <p:spPr>
          <a:xfrm>
            <a:off x="4444552" y="493455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50D5F02E-87DE-4211-BB02-BC25D40DACDC}"/>
              </a:ext>
            </a:extLst>
          </p:cNvPr>
          <p:cNvSpPr/>
          <p:nvPr/>
        </p:nvSpPr>
        <p:spPr>
          <a:xfrm>
            <a:off x="5023591" y="4933528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172EB71B-8BE3-4578-AE0A-82B787B23DAB}"/>
              </a:ext>
            </a:extLst>
          </p:cNvPr>
          <p:cNvSpPr/>
          <p:nvPr/>
        </p:nvSpPr>
        <p:spPr>
          <a:xfrm>
            <a:off x="5602632" y="4933527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F1D09AA9-901C-46FA-B2EE-987DC5E03B0C}"/>
              </a:ext>
            </a:extLst>
          </p:cNvPr>
          <p:cNvGrpSpPr/>
          <p:nvPr/>
        </p:nvGrpSpPr>
        <p:grpSpPr>
          <a:xfrm>
            <a:off x="642739" y="5531317"/>
            <a:ext cx="5540555" cy="590475"/>
            <a:chOff x="1240635" y="1940584"/>
            <a:chExt cx="3465282" cy="590475"/>
          </a:xfrm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C8E991D7-2FB3-4B9C-BBC1-8FB995B43A81}"/>
                </a:ext>
              </a:extLst>
            </p:cNvPr>
            <p:cNvSpPr/>
            <p:nvPr/>
          </p:nvSpPr>
          <p:spPr>
            <a:xfrm>
              <a:off x="1240635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B288829F-63DF-42CB-8128-EAE1FB35F5F6}"/>
                </a:ext>
              </a:extLst>
            </p:cNvPr>
            <p:cNvSpPr/>
            <p:nvPr/>
          </p:nvSpPr>
          <p:spPr>
            <a:xfrm>
              <a:off x="2395729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5A61EF68-1F7F-44A9-8F0F-AAF287E8D101}"/>
                </a:ext>
              </a:extLst>
            </p:cNvPr>
            <p:cNvSpPr/>
            <p:nvPr/>
          </p:nvSpPr>
          <p:spPr>
            <a:xfrm>
              <a:off x="3550823" y="1940584"/>
              <a:ext cx="1155094" cy="5904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E5AC29DE-39BF-4393-B821-061823B40059}"/>
              </a:ext>
            </a:extLst>
          </p:cNvPr>
          <p:cNvSpPr/>
          <p:nvPr/>
        </p:nvSpPr>
        <p:spPr>
          <a:xfrm>
            <a:off x="69760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4F76BDEB-F574-42A0-8141-3713524FF6AE}"/>
              </a:ext>
            </a:extLst>
          </p:cNvPr>
          <p:cNvSpPr/>
          <p:nvPr/>
        </p:nvSpPr>
        <p:spPr>
          <a:xfrm>
            <a:off x="127664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97D09C1-2C41-4C8B-94D2-826F9E6F8D97}"/>
              </a:ext>
            </a:extLst>
          </p:cNvPr>
          <p:cNvSpPr/>
          <p:nvPr/>
        </p:nvSpPr>
        <p:spPr>
          <a:xfrm>
            <a:off x="185568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CF36081F-A6D6-46D4-8A59-006CA54B622D}"/>
              </a:ext>
            </a:extLst>
          </p:cNvPr>
          <p:cNvSpPr/>
          <p:nvPr/>
        </p:nvSpPr>
        <p:spPr>
          <a:xfrm>
            <a:off x="752470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9692323-50CE-4A6E-88B5-951F6259FD52}"/>
              </a:ext>
            </a:extLst>
          </p:cNvPr>
          <p:cNvSpPr/>
          <p:nvPr/>
        </p:nvSpPr>
        <p:spPr>
          <a:xfrm>
            <a:off x="1331509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75C96B3A-7D63-48C4-AFFA-7B920FD3AA7B}"/>
              </a:ext>
            </a:extLst>
          </p:cNvPr>
          <p:cNvSpPr/>
          <p:nvPr/>
        </p:nvSpPr>
        <p:spPr>
          <a:xfrm>
            <a:off x="1910550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DC76ED53-CBF4-4C1A-A9BE-7CD9AA28D3E0}"/>
              </a:ext>
            </a:extLst>
          </p:cNvPr>
          <p:cNvSpPr/>
          <p:nvPr/>
        </p:nvSpPr>
        <p:spPr>
          <a:xfrm>
            <a:off x="2544454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42CAB9DA-9ECA-49CF-A4D7-5FB1AC7AF2BB}"/>
              </a:ext>
            </a:extLst>
          </p:cNvPr>
          <p:cNvSpPr/>
          <p:nvPr/>
        </p:nvSpPr>
        <p:spPr>
          <a:xfrm>
            <a:off x="312349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6CE1943C-4AD6-43A0-9409-273903335B55}"/>
              </a:ext>
            </a:extLst>
          </p:cNvPr>
          <p:cNvSpPr/>
          <p:nvPr/>
        </p:nvSpPr>
        <p:spPr>
          <a:xfrm>
            <a:off x="3702535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336A8D97-553E-4B3A-831B-1F13253E73F6}"/>
              </a:ext>
            </a:extLst>
          </p:cNvPr>
          <p:cNvSpPr/>
          <p:nvPr/>
        </p:nvSpPr>
        <p:spPr>
          <a:xfrm>
            <a:off x="2599319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7CC0D421-5C72-40CD-A311-4CEF65EE4977}"/>
              </a:ext>
            </a:extLst>
          </p:cNvPr>
          <p:cNvSpPr/>
          <p:nvPr/>
        </p:nvSpPr>
        <p:spPr>
          <a:xfrm>
            <a:off x="3178358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8DF0141C-9EDE-4183-A2FF-13D0DAB469B0}"/>
              </a:ext>
            </a:extLst>
          </p:cNvPr>
          <p:cNvSpPr/>
          <p:nvPr/>
        </p:nvSpPr>
        <p:spPr>
          <a:xfrm>
            <a:off x="3757399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8FB3F18-AA27-4D91-BE77-D076B98C3A9F}"/>
              </a:ext>
            </a:extLst>
          </p:cNvPr>
          <p:cNvSpPr/>
          <p:nvPr/>
        </p:nvSpPr>
        <p:spPr>
          <a:xfrm>
            <a:off x="4391306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5723B6C4-5C6A-4920-8548-014757DB18E8}"/>
              </a:ext>
            </a:extLst>
          </p:cNvPr>
          <p:cNvSpPr/>
          <p:nvPr/>
        </p:nvSpPr>
        <p:spPr>
          <a:xfrm>
            <a:off x="497034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1760C8A7-F3A5-4277-961E-54643BA40297}"/>
              </a:ext>
            </a:extLst>
          </p:cNvPr>
          <p:cNvSpPr/>
          <p:nvPr/>
        </p:nvSpPr>
        <p:spPr>
          <a:xfrm>
            <a:off x="5549387" y="5589841"/>
            <a:ext cx="579041" cy="4697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07BEC0A1-0C17-4A16-8482-39C4402AB407}"/>
              </a:ext>
            </a:extLst>
          </p:cNvPr>
          <p:cNvSpPr/>
          <p:nvPr/>
        </p:nvSpPr>
        <p:spPr>
          <a:xfrm>
            <a:off x="4446171" y="5643102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C14EF61C-71D0-43CC-90FA-F17400553797}"/>
              </a:ext>
            </a:extLst>
          </p:cNvPr>
          <p:cNvSpPr/>
          <p:nvPr/>
        </p:nvSpPr>
        <p:spPr>
          <a:xfrm>
            <a:off x="5025210" y="5642075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84B2BD7-BEB4-4973-987B-C066805A06B4}"/>
              </a:ext>
            </a:extLst>
          </p:cNvPr>
          <p:cNvSpPr/>
          <p:nvPr/>
        </p:nvSpPr>
        <p:spPr>
          <a:xfrm>
            <a:off x="5604251" y="5642074"/>
            <a:ext cx="469312" cy="365305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9BCDF-5204-4D2D-9ADB-57D225CF0B43}"/>
              </a:ext>
            </a:extLst>
          </p:cNvPr>
          <p:cNvSpPr txBox="1"/>
          <p:nvPr/>
        </p:nvSpPr>
        <p:spPr>
          <a:xfrm>
            <a:off x="7865152" y="84888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351312-A6BB-4E04-ABF4-4A28C341D7C3}"/>
              </a:ext>
            </a:extLst>
          </p:cNvPr>
          <p:cNvSpPr/>
          <p:nvPr/>
        </p:nvSpPr>
        <p:spPr>
          <a:xfrm>
            <a:off x="697087" y="1356567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B0BA4C-A919-48BD-A050-79CDD1C2F355}"/>
              </a:ext>
            </a:extLst>
          </p:cNvPr>
          <p:cNvSpPr/>
          <p:nvPr/>
        </p:nvSpPr>
        <p:spPr>
          <a:xfrm>
            <a:off x="697086" y="2998830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C4BBF4-B6CB-4200-895D-E95235BF0358}"/>
              </a:ext>
            </a:extLst>
          </p:cNvPr>
          <p:cNvSpPr/>
          <p:nvPr/>
        </p:nvSpPr>
        <p:spPr>
          <a:xfrm>
            <a:off x="697085" y="4641092"/>
            <a:ext cx="2794407" cy="16422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AC9F32-8831-4C46-8248-4E4090086AC4}"/>
              </a:ext>
            </a:extLst>
          </p:cNvPr>
          <p:cNvSpPr/>
          <p:nvPr/>
        </p:nvSpPr>
        <p:spPr>
          <a:xfrm>
            <a:off x="744636" y="1404116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1B7DA8-25CD-43B3-AEBF-00F078995BF1}"/>
              </a:ext>
            </a:extLst>
          </p:cNvPr>
          <p:cNvSpPr/>
          <p:nvPr/>
        </p:nvSpPr>
        <p:spPr>
          <a:xfrm>
            <a:off x="744635" y="1916789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D4D66C-0E4C-4F5D-B65F-252E46A82EC5}"/>
              </a:ext>
            </a:extLst>
          </p:cNvPr>
          <p:cNvSpPr/>
          <p:nvPr/>
        </p:nvSpPr>
        <p:spPr>
          <a:xfrm>
            <a:off x="744634" y="2429463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6DF22C-F1E7-4B04-875C-2EAE578E5F53}"/>
              </a:ext>
            </a:extLst>
          </p:cNvPr>
          <p:cNvSpPr/>
          <p:nvPr/>
        </p:nvSpPr>
        <p:spPr>
          <a:xfrm>
            <a:off x="792183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380919-464B-4FAA-A7C2-FD3FD0E43EC9}"/>
              </a:ext>
            </a:extLst>
          </p:cNvPr>
          <p:cNvSpPr/>
          <p:nvPr/>
        </p:nvSpPr>
        <p:spPr>
          <a:xfrm>
            <a:off x="1656596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39308C-558B-4448-BA3D-13E46FD78D0B}"/>
              </a:ext>
            </a:extLst>
          </p:cNvPr>
          <p:cNvSpPr/>
          <p:nvPr/>
        </p:nvSpPr>
        <p:spPr>
          <a:xfrm>
            <a:off x="2521010" y="1445045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3E06B-67ED-4F79-8FD0-71EF38A6366C}"/>
              </a:ext>
            </a:extLst>
          </p:cNvPr>
          <p:cNvSpPr/>
          <p:nvPr/>
        </p:nvSpPr>
        <p:spPr>
          <a:xfrm>
            <a:off x="839729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314B21-C2AE-452E-B1CF-81604C6C5ACB}"/>
              </a:ext>
            </a:extLst>
          </p:cNvPr>
          <p:cNvSpPr/>
          <p:nvPr/>
        </p:nvSpPr>
        <p:spPr>
          <a:xfrm>
            <a:off x="1226216" y="149607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19FAD6-323C-4412-BB58-AD4AD79604B2}"/>
              </a:ext>
            </a:extLst>
          </p:cNvPr>
          <p:cNvSpPr/>
          <p:nvPr/>
        </p:nvSpPr>
        <p:spPr>
          <a:xfrm>
            <a:off x="1704145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0774F9-7B34-4AF6-9ABB-EAE0D5C03E46}"/>
              </a:ext>
            </a:extLst>
          </p:cNvPr>
          <p:cNvSpPr/>
          <p:nvPr/>
        </p:nvSpPr>
        <p:spPr>
          <a:xfrm>
            <a:off x="2090632" y="14979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7284E6-F732-449F-A5E1-EFAD12A9EE68}"/>
              </a:ext>
            </a:extLst>
          </p:cNvPr>
          <p:cNvSpPr/>
          <p:nvPr/>
        </p:nvSpPr>
        <p:spPr>
          <a:xfrm>
            <a:off x="2568561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34892F-AF09-4B7A-ACFE-499035551840}"/>
              </a:ext>
            </a:extLst>
          </p:cNvPr>
          <p:cNvSpPr/>
          <p:nvPr/>
        </p:nvSpPr>
        <p:spPr>
          <a:xfrm>
            <a:off x="2955048" y="14998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EE9D78-7610-4529-81C4-6E8CBA368A4F}"/>
              </a:ext>
            </a:extLst>
          </p:cNvPr>
          <p:cNvSpPr/>
          <p:nvPr/>
        </p:nvSpPr>
        <p:spPr>
          <a:xfrm>
            <a:off x="792183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F22D90-94E7-403B-8C3E-2F6D324D3C05}"/>
              </a:ext>
            </a:extLst>
          </p:cNvPr>
          <p:cNvSpPr/>
          <p:nvPr/>
        </p:nvSpPr>
        <p:spPr>
          <a:xfrm>
            <a:off x="1656596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F97575-8C46-4FFA-BF7E-9CDD4BD8AABC}"/>
              </a:ext>
            </a:extLst>
          </p:cNvPr>
          <p:cNvSpPr/>
          <p:nvPr/>
        </p:nvSpPr>
        <p:spPr>
          <a:xfrm>
            <a:off x="2521010" y="1957719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259896-B93D-4943-B769-7B0F9CC95E5C}"/>
              </a:ext>
            </a:extLst>
          </p:cNvPr>
          <p:cNvSpPr/>
          <p:nvPr/>
        </p:nvSpPr>
        <p:spPr>
          <a:xfrm>
            <a:off x="839729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9C92D4-BCF2-40F3-A276-A640371533B2}"/>
              </a:ext>
            </a:extLst>
          </p:cNvPr>
          <p:cNvSpPr/>
          <p:nvPr/>
        </p:nvSpPr>
        <p:spPr>
          <a:xfrm>
            <a:off x="1226216" y="200874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482AD6-231F-488C-B78D-A36C9DEFEB39}"/>
              </a:ext>
            </a:extLst>
          </p:cNvPr>
          <p:cNvSpPr/>
          <p:nvPr/>
        </p:nvSpPr>
        <p:spPr>
          <a:xfrm>
            <a:off x="1704145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EA25F1-8953-40DE-8231-5E64B790293C}"/>
              </a:ext>
            </a:extLst>
          </p:cNvPr>
          <p:cNvSpPr/>
          <p:nvPr/>
        </p:nvSpPr>
        <p:spPr>
          <a:xfrm>
            <a:off x="2090632" y="20106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D051BE-B4F4-4BFE-8629-755AAF1CDA01}"/>
              </a:ext>
            </a:extLst>
          </p:cNvPr>
          <p:cNvSpPr/>
          <p:nvPr/>
        </p:nvSpPr>
        <p:spPr>
          <a:xfrm>
            <a:off x="2568561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FA65A5-F260-46CC-AB8C-051345E9C592}"/>
              </a:ext>
            </a:extLst>
          </p:cNvPr>
          <p:cNvSpPr/>
          <p:nvPr/>
        </p:nvSpPr>
        <p:spPr>
          <a:xfrm>
            <a:off x="2955048" y="20124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1B5EBF-499A-4038-8F5B-8D5494E7C63D}"/>
              </a:ext>
            </a:extLst>
          </p:cNvPr>
          <p:cNvSpPr/>
          <p:nvPr/>
        </p:nvSpPr>
        <p:spPr>
          <a:xfrm>
            <a:off x="792183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4FA920-45E5-45B3-9F5D-D76441AC6A25}"/>
              </a:ext>
            </a:extLst>
          </p:cNvPr>
          <p:cNvSpPr/>
          <p:nvPr/>
        </p:nvSpPr>
        <p:spPr>
          <a:xfrm>
            <a:off x="1656596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19A2B2-559F-4BB6-9599-18936D1C71C6}"/>
              </a:ext>
            </a:extLst>
          </p:cNvPr>
          <p:cNvSpPr/>
          <p:nvPr/>
        </p:nvSpPr>
        <p:spPr>
          <a:xfrm>
            <a:off x="2521010" y="247039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F613AD-1D74-45B3-8982-7F0BBB4B5492}"/>
              </a:ext>
            </a:extLst>
          </p:cNvPr>
          <p:cNvSpPr/>
          <p:nvPr/>
        </p:nvSpPr>
        <p:spPr>
          <a:xfrm>
            <a:off x="839729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334A35-D309-4027-8C9B-950BAC6A2471}"/>
              </a:ext>
            </a:extLst>
          </p:cNvPr>
          <p:cNvSpPr/>
          <p:nvPr/>
        </p:nvSpPr>
        <p:spPr>
          <a:xfrm>
            <a:off x="1226216" y="252142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CC8034-F251-4EBC-A45F-A0126AFA2721}"/>
              </a:ext>
            </a:extLst>
          </p:cNvPr>
          <p:cNvSpPr/>
          <p:nvPr/>
        </p:nvSpPr>
        <p:spPr>
          <a:xfrm>
            <a:off x="1704145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0AC522-33A3-437D-8EF5-11D4CA67AB5F}"/>
              </a:ext>
            </a:extLst>
          </p:cNvPr>
          <p:cNvSpPr/>
          <p:nvPr/>
        </p:nvSpPr>
        <p:spPr>
          <a:xfrm>
            <a:off x="2090632" y="252329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545438-7502-441A-A87C-9A7374340C67}"/>
              </a:ext>
            </a:extLst>
          </p:cNvPr>
          <p:cNvSpPr/>
          <p:nvPr/>
        </p:nvSpPr>
        <p:spPr>
          <a:xfrm>
            <a:off x="2568561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8CE9B4-B8D8-47BF-89DD-8B4249A5009F}"/>
              </a:ext>
            </a:extLst>
          </p:cNvPr>
          <p:cNvSpPr/>
          <p:nvPr/>
        </p:nvSpPr>
        <p:spPr>
          <a:xfrm>
            <a:off x="2955048" y="252516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DADCB8-C868-49FF-9D83-41C89EFF55D6}"/>
              </a:ext>
            </a:extLst>
          </p:cNvPr>
          <p:cNvSpPr/>
          <p:nvPr/>
        </p:nvSpPr>
        <p:spPr>
          <a:xfrm>
            <a:off x="748292" y="3055525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37C18B-206C-4F1C-AAC3-B83E2BF20CDA}"/>
              </a:ext>
            </a:extLst>
          </p:cNvPr>
          <p:cNvSpPr/>
          <p:nvPr/>
        </p:nvSpPr>
        <p:spPr>
          <a:xfrm>
            <a:off x="748291" y="3568198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ABFEA8-46AC-497D-A13D-7D6B3447CD88}"/>
              </a:ext>
            </a:extLst>
          </p:cNvPr>
          <p:cNvSpPr/>
          <p:nvPr/>
        </p:nvSpPr>
        <p:spPr>
          <a:xfrm>
            <a:off x="748290" y="4080872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064947-8B76-489A-9FA1-51CB96C24368}"/>
              </a:ext>
            </a:extLst>
          </p:cNvPr>
          <p:cNvSpPr/>
          <p:nvPr/>
        </p:nvSpPr>
        <p:spPr>
          <a:xfrm>
            <a:off x="795839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AD85F80-75CE-4A23-A02F-31EA712664F0}"/>
              </a:ext>
            </a:extLst>
          </p:cNvPr>
          <p:cNvSpPr/>
          <p:nvPr/>
        </p:nvSpPr>
        <p:spPr>
          <a:xfrm>
            <a:off x="1660252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A93895-1EB1-4801-8158-E0511BFF9AD4}"/>
              </a:ext>
            </a:extLst>
          </p:cNvPr>
          <p:cNvSpPr/>
          <p:nvPr/>
        </p:nvSpPr>
        <p:spPr>
          <a:xfrm>
            <a:off x="2524666" y="3096454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1DEF11-665F-4C0E-B7E5-927A4A90F4C5}"/>
              </a:ext>
            </a:extLst>
          </p:cNvPr>
          <p:cNvSpPr/>
          <p:nvPr/>
        </p:nvSpPr>
        <p:spPr>
          <a:xfrm>
            <a:off x="843385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90BCEB2-29EB-4698-94A5-8BD49DC186E6}"/>
              </a:ext>
            </a:extLst>
          </p:cNvPr>
          <p:cNvSpPr/>
          <p:nvPr/>
        </p:nvSpPr>
        <p:spPr>
          <a:xfrm>
            <a:off x="1229872" y="3147482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AE22C1-57BF-491A-ACF5-079E5CC0A108}"/>
              </a:ext>
            </a:extLst>
          </p:cNvPr>
          <p:cNvSpPr/>
          <p:nvPr/>
        </p:nvSpPr>
        <p:spPr>
          <a:xfrm>
            <a:off x="1707801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8DCD860-2679-4DB3-AB98-2EFDC65B4111}"/>
              </a:ext>
            </a:extLst>
          </p:cNvPr>
          <p:cNvSpPr/>
          <p:nvPr/>
        </p:nvSpPr>
        <p:spPr>
          <a:xfrm>
            <a:off x="2094288" y="31493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24A28B-4FF6-44FC-9A73-5963E0B051D2}"/>
              </a:ext>
            </a:extLst>
          </p:cNvPr>
          <p:cNvSpPr/>
          <p:nvPr/>
        </p:nvSpPr>
        <p:spPr>
          <a:xfrm>
            <a:off x="2572217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3BF734-8F71-44BF-902C-EC0F228F386A}"/>
              </a:ext>
            </a:extLst>
          </p:cNvPr>
          <p:cNvSpPr/>
          <p:nvPr/>
        </p:nvSpPr>
        <p:spPr>
          <a:xfrm>
            <a:off x="2958704" y="31512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A5F984-C7A3-4268-8AD8-06A14E1EE34F}"/>
              </a:ext>
            </a:extLst>
          </p:cNvPr>
          <p:cNvSpPr/>
          <p:nvPr/>
        </p:nvSpPr>
        <p:spPr>
          <a:xfrm>
            <a:off x="795839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266767-9A88-4A29-A937-AA2D08866979}"/>
              </a:ext>
            </a:extLst>
          </p:cNvPr>
          <p:cNvSpPr/>
          <p:nvPr/>
        </p:nvSpPr>
        <p:spPr>
          <a:xfrm>
            <a:off x="1660252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5F29E5-E663-4922-B1E4-E161D8C06D58}"/>
              </a:ext>
            </a:extLst>
          </p:cNvPr>
          <p:cNvSpPr/>
          <p:nvPr/>
        </p:nvSpPr>
        <p:spPr>
          <a:xfrm>
            <a:off x="2524666" y="3609128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2F0598D-EB6B-46BC-BA1F-B8F5D06F6A9D}"/>
              </a:ext>
            </a:extLst>
          </p:cNvPr>
          <p:cNvSpPr/>
          <p:nvPr/>
        </p:nvSpPr>
        <p:spPr>
          <a:xfrm>
            <a:off x="843385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4407CA-1980-4713-9DE5-54B7A7A28062}"/>
              </a:ext>
            </a:extLst>
          </p:cNvPr>
          <p:cNvSpPr/>
          <p:nvPr/>
        </p:nvSpPr>
        <p:spPr>
          <a:xfrm>
            <a:off x="1229872" y="3660156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B0CAC43-2568-4725-AB97-46B1A4F65B10}"/>
              </a:ext>
            </a:extLst>
          </p:cNvPr>
          <p:cNvSpPr/>
          <p:nvPr/>
        </p:nvSpPr>
        <p:spPr>
          <a:xfrm>
            <a:off x="1707801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3B7145-53F1-4FC1-AA46-136938EE48C4}"/>
              </a:ext>
            </a:extLst>
          </p:cNvPr>
          <p:cNvSpPr/>
          <p:nvPr/>
        </p:nvSpPr>
        <p:spPr>
          <a:xfrm>
            <a:off x="2094288" y="36620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21E976D-1CBA-4699-8CDD-3D2E7E7D094C}"/>
              </a:ext>
            </a:extLst>
          </p:cNvPr>
          <p:cNvSpPr/>
          <p:nvPr/>
        </p:nvSpPr>
        <p:spPr>
          <a:xfrm>
            <a:off x="2572217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B5CCB7-B686-4AF7-9524-A608ECEF25F6}"/>
              </a:ext>
            </a:extLst>
          </p:cNvPr>
          <p:cNvSpPr/>
          <p:nvPr/>
        </p:nvSpPr>
        <p:spPr>
          <a:xfrm>
            <a:off x="2958704" y="36639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4E6ED89-1122-4FCD-9032-95B5717B3D4A}"/>
              </a:ext>
            </a:extLst>
          </p:cNvPr>
          <p:cNvSpPr/>
          <p:nvPr/>
        </p:nvSpPr>
        <p:spPr>
          <a:xfrm>
            <a:off x="795839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4CD55B-1380-4CD7-AF63-656A568FC307}"/>
              </a:ext>
            </a:extLst>
          </p:cNvPr>
          <p:cNvSpPr/>
          <p:nvPr/>
        </p:nvSpPr>
        <p:spPr>
          <a:xfrm>
            <a:off x="1660252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179EFF-8011-4F5D-B6E7-F81222BA5277}"/>
              </a:ext>
            </a:extLst>
          </p:cNvPr>
          <p:cNvSpPr/>
          <p:nvPr/>
        </p:nvSpPr>
        <p:spPr>
          <a:xfrm>
            <a:off x="2524666" y="4121802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83D3FB6-847F-4F12-BF3D-7C296FC01E42}"/>
              </a:ext>
            </a:extLst>
          </p:cNvPr>
          <p:cNvSpPr/>
          <p:nvPr/>
        </p:nvSpPr>
        <p:spPr>
          <a:xfrm>
            <a:off x="843385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EA6B989-E3DD-4900-94F9-CAC6D920DFFB}"/>
              </a:ext>
            </a:extLst>
          </p:cNvPr>
          <p:cNvSpPr/>
          <p:nvPr/>
        </p:nvSpPr>
        <p:spPr>
          <a:xfrm>
            <a:off x="1229872" y="4172830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2F71DE-F311-4D72-B925-9AAA34D92AE5}"/>
              </a:ext>
            </a:extLst>
          </p:cNvPr>
          <p:cNvSpPr/>
          <p:nvPr/>
        </p:nvSpPr>
        <p:spPr>
          <a:xfrm>
            <a:off x="1707801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32B6AEC-C31A-4F16-B4C3-AF3AEF067364}"/>
              </a:ext>
            </a:extLst>
          </p:cNvPr>
          <p:cNvSpPr/>
          <p:nvPr/>
        </p:nvSpPr>
        <p:spPr>
          <a:xfrm>
            <a:off x="2094288" y="4174704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3573F9-BB41-48E3-BCE6-A74DA08325A4}"/>
              </a:ext>
            </a:extLst>
          </p:cNvPr>
          <p:cNvSpPr/>
          <p:nvPr/>
        </p:nvSpPr>
        <p:spPr>
          <a:xfrm>
            <a:off x="2572217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861513C-E6AF-419C-8153-5166DFE1FA10}"/>
              </a:ext>
            </a:extLst>
          </p:cNvPr>
          <p:cNvSpPr/>
          <p:nvPr/>
        </p:nvSpPr>
        <p:spPr>
          <a:xfrm>
            <a:off x="2958704" y="4176578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6FD00F8-9D00-4E5C-BDCB-576F8F9F7FDE}"/>
              </a:ext>
            </a:extLst>
          </p:cNvPr>
          <p:cNvSpPr/>
          <p:nvPr/>
        </p:nvSpPr>
        <p:spPr>
          <a:xfrm>
            <a:off x="751948" y="4688644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3ABA3CB-0F98-4757-B130-3F8453792615}"/>
              </a:ext>
            </a:extLst>
          </p:cNvPr>
          <p:cNvSpPr/>
          <p:nvPr/>
        </p:nvSpPr>
        <p:spPr>
          <a:xfrm>
            <a:off x="751947" y="5201317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A4346FD-DA89-44A9-ABAF-0E7C46B2E21E}"/>
              </a:ext>
            </a:extLst>
          </p:cNvPr>
          <p:cNvSpPr/>
          <p:nvPr/>
        </p:nvSpPr>
        <p:spPr>
          <a:xfrm>
            <a:off x="751946" y="5713991"/>
            <a:ext cx="2684680" cy="512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0EB3C69-F7B8-4A2D-93CA-15080104730E}"/>
              </a:ext>
            </a:extLst>
          </p:cNvPr>
          <p:cNvSpPr/>
          <p:nvPr/>
        </p:nvSpPr>
        <p:spPr>
          <a:xfrm>
            <a:off x="799495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265EA00-A4A1-4C8E-BE48-BC63D369633A}"/>
              </a:ext>
            </a:extLst>
          </p:cNvPr>
          <p:cNvSpPr/>
          <p:nvPr/>
        </p:nvSpPr>
        <p:spPr>
          <a:xfrm>
            <a:off x="1663908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B465378-A387-4B69-8C94-4210F5CC9E67}"/>
              </a:ext>
            </a:extLst>
          </p:cNvPr>
          <p:cNvSpPr/>
          <p:nvPr/>
        </p:nvSpPr>
        <p:spPr>
          <a:xfrm>
            <a:off x="2528322" y="4729573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F1BE7B3-3FA0-4278-A3DB-9C51C12AB0B7}"/>
              </a:ext>
            </a:extLst>
          </p:cNvPr>
          <p:cNvSpPr/>
          <p:nvPr/>
        </p:nvSpPr>
        <p:spPr>
          <a:xfrm>
            <a:off x="847041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879A46A-3FFB-4391-864F-DF64E364C425}"/>
              </a:ext>
            </a:extLst>
          </p:cNvPr>
          <p:cNvSpPr/>
          <p:nvPr/>
        </p:nvSpPr>
        <p:spPr>
          <a:xfrm>
            <a:off x="1233528" y="4780601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0E803B0-6806-4D22-85AC-31453C2A8099}"/>
              </a:ext>
            </a:extLst>
          </p:cNvPr>
          <p:cNvSpPr/>
          <p:nvPr/>
        </p:nvSpPr>
        <p:spPr>
          <a:xfrm>
            <a:off x="1711457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6E78997-A569-43EF-A251-4CFE733047DB}"/>
              </a:ext>
            </a:extLst>
          </p:cNvPr>
          <p:cNvSpPr/>
          <p:nvPr/>
        </p:nvSpPr>
        <p:spPr>
          <a:xfrm>
            <a:off x="2097944" y="47824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399A7D6-17A6-423F-808F-7870977F8C4B}"/>
              </a:ext>
            </a:extLst>
          </p:cNvPr>
          <p:cNvSpPr/>
          <p:nvPr/>
        </p:nvSpPr>
        <p:spPr>
          <a:xfrm>
            <a:off x="2575873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3149BD3-3521-4B6E-8695-E5D708F85FA4}"/>
              </a:ext>
            </a:extLst>
          </p:cNvPr>
          <p:cNvSpPr/>
          <p:nvPr/>
        </p:nvSpPr>
        <p:spPr>
          <a:xfrm>
            <a:off x="2962360" y="47843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1AF106-0865-4073-8866-2FAC81C5C2A7}"/>
              </a:ext>
            </a:extLst>
          </p:cNvPr>
          <p:cNvSpPr/>
          <p:nvPr/>
        </p:nvSpPr>
        <p:spPr>
          <a:xfrm>
            <a:off x="799495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5487A5E-1076-4DF8-ABB0-1ABE9381EA5E}"/>
              </a:ext>
            </a:extLst>
          </p:cNvPr>
          <p:cNvSpPr/>
          <p:nvPr/>
        </p:nvSpPr>
        <p:spPr>
          <a:xfrm>
            <a:off x="1663908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4963C4D-2533-4589-B2FF-B09640969793}"/>
              </a:ext>
            </a:extLst>
          </p:cNvPr>
          <p:cNvSpPr/>
          <p:nvPr/>
        </p:nvSpPr>
        <p:spPr>
          <a:xfrm>
            <a:off x="2528322" y="5242247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0C88797-842F-4581-8EEA-57991097F717}"/>
              </a:ext>
            </a:extLst>
          </p:cNvPr>
          <p:cNvSpPr/>
          <p:nvPr/>
        </p:nvSpPr>
        <p:spPr>
          <a:xfrm>
            <a:off x="847041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5BBC0B6-D313-4D3F-9A73-9C5AD994A171}"/>
              </a:ext>
            </a:extLst>
          </p:cNvPr>
          <p:cNvSpPr/>
          <p:nvPr/>
        </p:nvSpPr>
        <p:spPr>
          <a:xfrm>
            <a:off x="1233528" y="5293275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55917C2-7CA9-42BD-A31F-1F4C2CA39F6D}"/>
              </a:ext>
            </a:extLst>
          </p:cNvPr>
          <p:cNvSpPr/>
          <p:nvPr/>
        </p:nvSpPr>
        <p:spPr>
          <a:xfrm>
            <a:off x="1711457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1CB3EE4-E554-4EC7-A4D5-F4B49636128B}"/>
              </a:ext>
            </a:extLst>
          </p:cNvPr>
          <p:cNvSpPr/>
          <p:nvPr/>
        </p:nvSpPr>
        <p:spPr>
          <a:xfrm>
            <a:off x="2097944" y="52951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00E2121-B315-41AB-84F7-664D270AA24E}"/>
              </a:ext>
            </a:extLst>
          </p:cNvPr>
          <p:cNvSpPr/>
          <p:nvPr/>
        </p:nvSpPr>
        <p:spPr>
          <a:xfrm>
            <a:off x="2575873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21591A7-C4C0-4B41-926B-216A9327D821}"/>
              </a:ext>
            </a:extLst>
          </p:cNvPr>
          <p:cNvSpPr/>
          <p:nvPr/>
        </p:nvSpPr>
        <p:spPr>
          <a:xfrm>
            <a:off x="2962360" y="52970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06A78B9-37C7-48DB-90D1-34A20A1D0AC7}"/>
              </a:ext>
            </a:extLst>
          </p:cNvPr>
          <p:cNvSpPr/>
          <p:nvPr/>
        </p:nvSpPr>
        <p:spPr>
          <a:xfrm>
            <a:off x="799495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E0B1F56-B782-4E25-B23C-0AAC0ACFF3BD}"/>
              </a:ext>
            </a:extLst>
          </p:cNvPr>
          <p:cNvSpPr/>
          <p:nvPr/>
        </p:nvSpPr>
        <p:spPr>
          <a:xfrm>
            <a:off x="1663908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53E570D-A570-42FD-8B5B-761F81BD3773}"/>
              </a:ext>
            </a:extLst>
          </p:cNvPr>
          <p:cNvSpPr/>
          <p:nvPr/>
        </p:nvSpPr>
        <p:spPr>
          <a:xfrm>
            <a:off x="2528322" y="5754921"/>
            <a:ext cx="864413" cy="427244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86B32B7-ACF2-45D8-8224-53AB443AD7EC}"/>
              </a:ext>
            </a:extLst>
          </p:cNvPr>
          <p:cNvSpPr/>
          <p:nvPr/>
        </p:nvSpPr>
        <p:spPr>
          <a:xfrm>
            <a:off x="847041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D106CD3-C80E-4F50-A3D1-9470E141BEEE}"/>
              </a:ext>
            </a:extLst>
          </p:cNvPr>
          <p:cNvSpPr/>
          <p:nvPr/>
        </p:nvSpPr>
        <p:spPr>
          <a:xfrm>
            <a:off x="1233528" y="5805949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5187148-7FF2-48AF-913A-640B8D413748}"/>
              </a:ext>
            </a:extLst>
          </p:cNvPr>
          <p:cNvSpPr/>
          <p:nvPr/>
        </p:nvSpPr>
        <p:spPr>
          <a:xfrm>
            <a:off x="1711457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506DD6-F428-4463-8CFC-21A0A47CE73B}"/>
              </a:ext>
            </a:extLst>
          </p:cNvPr>
          <p:cNvSpPr/>
          <p:nvPr/>
        </p:nvSpPr>
        <p:spPr>
          <a:xfrm>
            <a:off x="2097944" y="5807823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32230D7-3542-4F4B-8416-28519D5DB29A}"/>
              </a:ext>
            </a:extLst>
          </p:cNvPr>
          <p:cNvSpPr/>
          <p:nvPr/>
        </p:nvSpPr>
        <p:spPr>
          <a:xfrm>
            <a:off x="2575873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0030454-524C-458F-B48D-6235549981AA}"/>
              </a:ext>
            </a:extLst>
          </p:cNvPr>
          <p:cNvSpPr/>
          <p:nvPr/>
        </p:nvSpPr>
        <p:spPr>
          <a:xfrm>
            <a:off x="2962360" y="5809697"/>
            <a:ext cx="386487" cy="3250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63EB071-2923-4B4D-977D-D97724F4054F}"/>
              </a:ext>
            </a:extLst>
          </p:cNvPr>
          <p:cNvSpPr txBox="1"/>
          <p:nvPr/>
        </p:nvSpPr>
        <p:spPr>
          <a:xfrm>
            <a:off x="7865151" y="13565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AC3F678-3F46-4DF2-BB8C-BB1601205F5A}"/>
              </a:ext>
            </a:extLst>
          </p:cNvPr>
          <p:cNvCxnSpPr/>
          <p:nvPr/>
        </p:nvCxnSpPr>
        <p:spPr>
          <a:xfrm flipH="1">
            <a:off x="8230912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C1AE417-2859-4726-9A7F-28C846CDA305}"/>
              </a:ext>
            </a:extLst>
          </p:cNvPr>
          <p:cNvCxnSpPr/>
          <p:nvPr/>
        </p:nvCxnSpPr>
        <p:spPr>
          <a:xfrm flipH="1">
            <a:off x="8575813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C949940-002F-4D03-8845-8645D4FF61B1}"/>
              </a:ext>
            </a:extLst>
          </p:cNvPr>
          <p:cNvCxnSpPr>
            <a:cxnSpLocks/>
          </p:cNvCxnSpPr>
          <p:nvPr/>
        </p:nvCxnSpPr>
        <p:spPr>
          <a:xfrm>
            <a:off x="8575813" y="1221236"/>
            <a:ext cx="600932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030DEC7-2BAE-47E7-8F8A-E68FEC0A22CF}"/>
              </a:ext>
            </a:extLst>
          </p:cNvPr>
          <p:cNvCxnSpPr>
            <a:cxnSpLocks/>
          </p:cNvCxnSpPr>
          <p:nvPr/>
        </p:nvCxnSpPr>
        <p:spPr>
          <a:xfrm>
            <a:off x="8225769" y="1221236"/>
            <a:ext cx="590359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DF28491-BD60-42A3-93A6-2E2138C9A244}"/>
              </a:ext>
            </a:extLst>
          </p:cNvPr>
          <p:cNvSpPr/>
          <p:nvPr/>
        </p:nvSpPr>
        <p:spPr>
          <a:xfrm>
            <a:off x="4770892" y="2012495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826DB60D-C11E-4CA4-BAB6-F898FE71AB28}"/>
              </a:ext>
            </a:extLst>
          </p:cNvPr>
          <p:cNvSpPr/>
          <p:nvPr/>
        </p:nvSpPr>
        <p:spPr>
          <a:xfrm>
            <a:off x="4821437" y="2053394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78BBE5E-DAAC-4D95-9A75-6D6DF5E3958D}"/>
              </a:ext>
            </a:extLst>
          </p:cNvPr>
          <p:cNvSpPr/>
          <p:nvPr/>
        </p:nvSpPr>
        <p:spPr>
          <a:xfrm>
            <a:off x="486529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557CD2-CB7B-4D04-ABEE-752CF9BF8EC7}"/>
              </a:ext>
            </a:extLst>
          </p:cNvPr>
          <p:cNvSpPr/>
          <p:nvPr/>
        </p:nvSpPr>
        <p:spPr>
          <a:xfrm>
            <a:off x="491331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EA9BA8E-7EF1-45D0-99C2-1E96002C4CA4}"/>
              </a:ext>
            </a:extLst>
          </p:cNvPr>
          <p:cNvSpPr/>
          <p:nvPr/>
        </p:nvSpPr>
        <p:spPr>
          <a:xfrm>
            <a:off x="524907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C1E14B6-E55F-45E8-AB83-C15767CF04B6}"/>
              </a:ext>
            </a:extLst>
          </p:cNvPr>
          <p:cNvSpPr/>
          <p:nvPr/>
        </p:nvSpPr>
        <p:spPr>
          <a:xfrm>
            <a:off x="558482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6C10562-2934-4A7B-BBD6-AB7540FE7D7C}"/>
              </a:ext>
            </a:extLst>
          </p:cNvPr>
          <p:cNvSpPr/>
          <p:nvPr/>
        </p:nvSpPr>
        <p:spPr>
          <a:xfrm>
            <a:off x="596860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3F30D39-8F75-434F-928A-78D47188684C}"/>
              </a:ext>
            </a:extLst>
          </p:cNvPr>
          <p:cNvSpPr/>
          <p:nvPr/>
        </p:nvSpPr>
        <p:spPr>
          <a:xfrm>
            <a:off x="601662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22DE325-D7DE-4029-BAA0-0BF973C3204C}"/>
              </a:ext>
            </a:extLst>
          </p:cNvPr>
          <p:cNvSpPr/>
          <p:nvPr/>
        </p:nvSpPr>
        <p:spPr>
          <a:xfrm>
            <a:off x="635238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5511704-C4AF-4CA3-9E60-49969EB18EE9}"/>
              </a:ext>
            </a:extLst>
          </p:cNvPr>
          <p:cNvSpPr/>
          <p:nvPr/>
        </p:nvSpPr>
        <p:spPr>
          <a:xfrm>
            <a:off x="668813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6098238-B15D-4BC2-A683-DCABCECE3D6E}"/>
              </a:ext>
            </a:extLst>
          </p:cNvPr>
          <p:cNvSpPr/>
          <p:nvPr/>
        </p:nvSpPr>
        <p:spPr>
          <a:xfrm>
            <a:off x="7071913" y="2104421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28BA45E-46E4-45F0-96D0-A78B65E63539}"/>
              </a:ext>
            </a:extLst>
          </p:cNvPr>
          <p:cNvSpPr/>
          <p:nvPr/>
        </p:nvSpPr>
        <p:spPr>
          <a:xfrm>
            <a:off x="7119934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9DD26C9-C044-488B-9AB7-51906B6ECFA7}"/>
              </a:ext>
            </a:extLst>
          </p:cNvPr>
          <p:cNvSpPr/>
          <p:nvPr/>
        </p:nvSpPr>
        <p:spPr>
          <a:xfrm>
            <a:off x="7455690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30B4249-C50C-4730-9C9D-74B3D7307BAE}"/>
              </a:ext>
            </a:extLst>
          </p:cNvPr>
          <p:cNvSpPr/>
          <p:nvPr/>
        </p:nvSpPr>
        <p:spPr>
          <a:xfrm>
            <a:off x="7791446" y="2145042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15B13E1-6DA0-4D1E-8DD9-FDC89B7E86E2}"/>
              </a:ext>
            </a:extLst>
          </p:cNvPr>
          <p:cNvSpPr/>
          <p:nvPr/>
        </p:nvSpPr>
        <p:spPr>
          <a:xfrm>
            <a:off x="4821437" y="2562318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1396E2F-9FE9-4632-9765-390EC7D8F19E}"/>
              </a:ext>
            </a:extLst>
          </p:cNvPr>
          <p:cNvSpPr/>
          <p:nvPr/>
        </p:nvSpPr>
        <p:spPr>
          <a:xfrm>
            <a:off x="486529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C3EC828-BC21-4721-A78C-05254ED7F766}"/>
              </a:ext>
            </a:extLst>
          </p:cNvPr>
          <p:cNvSpPr/>
          <p:nvPr/>
        </p:nvSpPr>
        <p:spPr>
          <a:xfrm>
            <a:off x="491331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A0C812D4-9F90-44B2-A2DD-48EC7CD47BDD}"/>
              </a:ext>
            </a:extLst>
          </p:cNvPr>
          <p:cNvSpPr/>
          <p:nvPr/>
        </p:nvSpPr>
        <p:spPr>
          <a:xfrm>
            <a:off x="524907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B4F17AB8-6663-4C35-BF37-B57A0E97732F}"/>
              </a:ext>
            </a:extLst>
          </p:cNvPr>
          <p:cNvSpPr/>
          <p:nvPr/>
        </p:nvSpPr>
        <p:spPr>
          <a:xfrm>
            <a:off x="558482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EF15825-272E-4641-9AC8-252FB30B76FD}"/>
              </a:ext>
            </a:extLst>
          </p:cNvPr>
          <p:cNvSpPr/>
          <p:nvPr/>
        </p:nvSpPr>
        <p:spPr>
          <a:xfrm>
            <a:off x="596860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5F1A682-9586-46D5-A6E6-D82B3EA5D088}"/>
              </a:ext>
            </a:extLst>
          </p:cNvPr>
          <p:cNvSpPr/>
          <p:nvPr/>
        </p:nvSpPr>
        <p:spPr>
          <a:xfrm>
            <a:off x="601662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952C84F-10DF-45C3-9217-B1A0EEC22430}"/>
              </a:ext>
            </a:extLst>
          </p:cNvPr>
          <p:cNvSpPr/>
          <p:nvPr/>
        </p:nvSpPr>
        <p:spPr>
          <a:xfrm>
            <a:off x="635238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5A2DA524-C2E6-451E-AF8A-D4312399E534}"/>
              </a:ext>
            </a:extLst>
          </p:cNvPr>
          <p:cNvSpPr/>
          <p:nvPr/>
        </p:nvSpPr>
        <p:spPr>
          <a:xfrm>
            <a:off x="668813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1B6CBF8-B945-4B69-B3D9-6A777BD386A9}"/>
              </a:ext>
            </a:extLst>
          </p:cNvPr>
          <p:cNvSpPr/>
          <p:nvPr/>
        </p:nvSpPr>
        <p:spPr>
          <a:xfrm>
            <a:off x="7071913" y="2613345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C38FC3D-220D-4706-BFDF-79A5AD62F6CA}"/>
              </a:ext>
            </a:extLst>
          </p:cNvPr>
          <p:cNvSpPr/>
          <p:nvPr/>
        </p:nvSpPr>
        <p:spPr>
          <a:xfrm>
            <a:off x="7119934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7752A777-7953-4F29-AB68-BEC101091EE1}"/>
              </a:ext>
            </a:extLst>
          </p:cNvPr>
          <p:cNvSpPr/>
          <p:nvPr/>
        </p:nvSpPr>
        <p:spPr>
          <a:xfrm>
            <a:off x="7455690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BA813D3-C47C-4848-A19A-60ED3AE4A901}"/>
              </a:ext>
            </a:extLst>
          </p:cNvPr>
          <p:cNvSpPr/>
          <p:nvPr/>
        </p:nvSpPr>
        <p:spPr>
          <a:xfrm>
            <a:off x="7791446" y="2653966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3EF29E5-E4A0-48BF-A665-734DE78D7C4F}"/>
              </a:ext>
            </a:extLst>
          </p:cNvPr>
          <p:cNvSpPr/>
          <p:nvPr/>
        </p:nvSpPr>
        <p:spPr>
          <a:xfrm>
            <a:off x="4771571" y="3109066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69B1CF8A-C543-49AB-9FE4-C3BDA2BA4576}"/>
              </a:ext>
            </a:extLst>
          </p:cNvPr>
          <p:cNvSpPr/>
          <p:nvPr/>
        </p:nvSpPr>
        <p:spPr>
          <a:xfrm>
            <a:off x="4822116" y="3149965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5A11547-0ED1-4C3A-95D3-35BD6E968612}"/>
              </a:ext>
            </a:extLst>
          </p:cNvPr>
          <p:cNvSpPr/>
          <p:nvPr/>
        </p:nvSpPr>
        <p:spPr>
          <a:xfrm>
            <a:off x="486597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43190DC-4C22-4D76-910D-6DD8A79BFC7D}"/>
              </a:ext>
            </a:extLst>
          </p:cNvPr>
          <p:cNvSpPr/>
          <p:nvPr/>
        </p:nvSpPr>
        <p:spPr>
          <a:xfrm>
            <a:off x="491399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EF6F0581-A399-4858-A638-13ECA4C78699}"/>
              </a:ext>
            </a:extLst>
          </p:cNvPr>
          <p:cNvSpPr/>
          <p:nvPr/>
        </p:nvSpPr>
        <p:spPr>
          <a:xfrm>
            <a:off x="524974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CA00C16C-BCCB-49E7-9A13-F11B7923C55D}"/>
              </a:ext>
            </a:extLst>
          </p:cNvPr>
          <p:cNvSpPr/>
          <p:nvPr/>
        </p:nvSpPr>
        <p:spPr>
          <a:xfrm>
            <a:off x="558550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5AA08B56-8885-4B3F-B163-BDDC07B8C520}"/>
              </a:ext>
            </a:extLst>
          </p:cNvPr>
          <p:cNvSpPr/>
          <p:nvPr/>
        </p:nvSpPr>
        <p:spPr>
          <a:xfrm>
            <a:off x="596928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1CB47F51-5C3C-400D-8D95-0FE7F01CEF4B}"/>
              </a:ext>
            </a:extLst>
          </p:cNvPr>
          <p:cNvSpPr/>
          <p:nvPr/>
        </p:nvSpPr>
        <p:spPr>
          <a:xfrm>
            <a:off x="601730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25B3B78A-428B-422A-BFFC-FF3E78889112}"/>
              </a:ext>
            </a:extLst>
          </p:cNvPr>
          <p:cNvSpPr/>
          <p:nvPr/>
        </p:nvSpPr>
        <p:spPr>
          <a:xfrm>
            <a:off x="635305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3FDE1DDC-54FB-4972-A2C3-F19DCE9EE722}"/>
              </a:ext>
            </a:extLst>
          </p:cNvPr>
          <p:cNvSpPr/>
          <p:nvPr/>
        </p:nvSpPr>
        <p:spPr>
          <a:xfrm>
            <a:off x="668881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2588FF4-B8C1-46F5-9EF5-5CF3E2AAB292}"/>
              </a:ext>
            </a:extLst>
          </p:cNvPr>
          <p:cNvSpPr/>
          <p:nvPr/>
        </p:nvSpPr>
        <p:spPr>
          <a:xfrm>
            <a:off x="7072592" y="3200992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8A30318-BBE5-46F9-ADD7-08DCE4CC0D39}"/>
              </a:ext>
            </a:extLst>
          </p:cNvPr>
          <p:cNvSpPr/>
          <p:nvPr/>
        </p:nvSpPr>
        <p:spPr>
          <a:xfrm>
            <a:off x="7120613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3DB8FA6-3F81-4CA7-B0BE-21C7B9128411}"/>
              </a:ext>
            </a:extLst>
          </p:cNvPr>
          <p:cNvSpPr/>
          <p:nvPr/>
        </p:nvSpPr>
        <p:spPr>
          <a:xfrm>
            <a:off x="7456369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3937897D-BF46-4D42-B8A4-4512E1EF6D02}"/>
              </a:ext>
            </a:extLst>
          </p:cNvPr>
          <p:cNvSpPr/>
          <p:nvPr/>
        </p:nvSpPr>
        <p:spPr>
          <a:xfrm>
            <a:off x="7792125" y="3241613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EF38B85-6144-4963-A92E-5D0E7FA12B49}"/>
              </a:ext>
            </a:extLst>
          </p:cNvPr>
          <p:cNvSpPr/>
          <p:nvPr/>
        </p:nvSpPr>
        <p:spPr>
          <a:xfrm>
            <a:off x="4822116" y="3658889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007BA50-5D0D-4F37-A160-3518D026D95B}"/>
              </a:ext>
            </a:extLst>
          </p:cNvPr>
          <p:cNvSpPr/>
          <p:nvPr/>
        </p:nvSpPr>
        <p:spPr>
          <a:xfrm>
            <a:off x="486597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1C348F3F-0F47-41A2-A3E0-F09E4508AE81}"/>
              </a:ext>
            </a:extLst>
          </p:cNvPr>
          <p:cNvSpPr/>
          <p:nvPr/>
        </p:nvSpPr>
        <p:spPr>
          <a:xfrm>
            <a:off x="491399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0025A76-A3CC-4A1E-B40C-58B5DBE38448}"/>
              </a:ext>
            </a:extLst>
          </p:cNvPr>
          <p:cNvSpPr/>
          <p:nvPr/>
        </p:nvSpPr>
        <p:spPr>
          <a:xfrm>
            <a:off x="524974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3AF08D75-CE52-4110-880A-13A582F8E137}"/>
              </a:ext>
            </a:extLst>
          </p:cNvPr>
          <p:cNvSpPr/>
          <p:nvPr/>
        </p:nvSpPr>
        <p:spPr>
          <a:xfrm>
            <a:off x="558550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4032D3FF-C358-4510-9CC1-E10564F4FE3A}"/>
              </a:ext>
            </a:extLst>
          </p:cNvPr>
          <p:cNvSpPr/>
          <p:nvPr/>
        </p:nvSpPr>
        <p:spPr>
          <a:xfrm>
            <a:off x="596928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0D31C213-2EA2-449C-B725-62C8534379BA}"/>
              </a:ext>
            </a:extLst>
          </p:cNvPr>
          <p:cNvSpPr/>
          <p:nvPr/>
        </p:nvSpPr>
        <p:spPr>
          <a:xfrm>
            <a:off x="601730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504DEA0-6CE1-462A-A723-05044AC3C72B}"/>
              </a:ext>
            </a:extLst>
          </p:cNvPr>
          <p:cNvSpPr/>
          <p:nvPr/>
        </p:nvSpPr>
        <p:spPr>
          <a:xfrm>
            <a:off x="635305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89C1C78B-BFC0-4DEF-A040-268879099DF0}"/>
              </a:ext>
            </a:extLst>
          </p:cNvPr>
          <p:cNvSpPr/>
          <p:nvPr/>
        </p:nvSpPr>
        <p:spPr>
          <a:xfrm>
            <a:off x="668881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14EA7D6-0B2F-4149-B463-C21C5F7D7892}"/>
              </a:ext>
            </a:extLst>
          </p:cNvPr>
          <p:cNvSpPr/>
          <p:nvPr/>
        </p:nvSpPr>
        <p:spPr>
          <a:xfrm>
            <a:off x="7072592" y="3709916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31F3B52-778E-47D0-AB52-D1B44F93F10E}"/>
              </a:ext>
            </a:extLst>
          </p:cNvPr>
          <p:cNvSpPr/>
          <p:nvPr/>
        </p:nvSpPr>
        <p:spPr>
          <a:xfrm>
            <a:off x="7120613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809A9A19-212D-4929-B4BE-A1AFB3E0525C}"/>
              </a:ext>
            </a:extLst>
          </p:cNvPr>
          <p:cNvSpPr/>
          <p:nvPr/>
        </p:nvSpPr>
        <p:spPr>
          <a:xfrm>
            <a:off x="7456369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D44C7DD-D160-4CD8-B27F-90E0D6C2AC3A}"/>
              </a:ext>
            </a:extLst>
          </p:cNvPr>
          <p:cNvSpPr/>
          <p:nvPr/>
        </p:nvSpPr>
        <p:spPr>
          <a:xfrm>
            <a:off x="7792125" y="3750537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F4529DE-282B-487F-AB3B-93C4AD8CE5D4}"/>
              </a:ext>
            </a:extLst>
          </p:cNvPr>
          <p:cNvSpPr/>
          <p:nvPr/>
        </p:nvSpPr>
        <p:spPr>
          <a:xfrm>
            <a:off x="4772250" y="4205637"/>
            <a:ext cx="3501571" cy="110218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87B1A6A0-800D-4AAC-BA56-B0517BFDB98A}"/>
              </a:ext>
            </a:extLst>
          </p:cNvPr>
          <p:cNvSpPr/>
          <p:nvPr/>
        </p:nvSpPr>
        <p:spPr>
          <a:xfrm>
            <a:off x="4822795" y="4246536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250EFB16-55EC-4BB4-B1EE-CC5BB2922E9D}"/>
              </a:ext>
            </a:extLst>
          </p:cNvPr>
          <p:cNvSpPr/>
          <p:nvPr/>
        </p:nvSpPr>
        <p:spPr>
          <a:xfrm>
            <a:off x="486665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9E85102-E1AB-471B-B459-891553186078}"/>
              </a:ext>
            </a:extLst>
          </p:cNvPr>
          <p:cNvSpPr/>
          <p:nvPr/>
        </p:nvSpPr>
        <p:spPr>
          <a:xfrm>
            <a:off x="491467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C3A97F61-CCB5-4530-A0D0-02181FAF096D}"/>
              </a:ext>
            </a:extLst>
          </p:cNvPr>
          <p:cNvSpPr/>
          <p:nvPr/>
        </p:nvSpPr>
        <p:spPr>
          <a:xfrm>
            <a:off x="525042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3235CE4-EE35-4FE6-9AEC-BC222731FBF3}"/>
              </a:ext>
            </a:extLst>
          </p:cNvPr>
          <p:cNvSpPr/>
          <p:nvPr/>
        </p:nvSpPr>
        <p:spPr>
          <a:xfrm>
            <a:off x="558618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92863C55-5F41-44E1-9395-618348A0B8B4}"/>
              </a:ext>
            </a:extLst>
          </p:cNvPr>
          <p:cNvSpPr/>
          <p:nvPr/>
        </p:nvSpPr>
        <p:spPr>
          <a:xfrm>
            <a:off x="596996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39A8733-5F59-4555-92C9-4C63F5A100DD}"/>
              </a:ext>
            </a:extLst>
          </p:cNvPr>
          <p:cNvSpPr/>
          <p:nvPr/>
        </p:nvSpPr>
        <p:spPr>
          <a:xfrm>
            <a:off x="601798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CC50B7E3-BE8D-4668-9DA2-771BD3BECCB2}"/>
              </a:ext>
            </a:extLst>
          </p:cNvPr>
          <p:cNvSpPr/>
          <p:nvPr/>
        </p:nvSpPr>
        <p:spPr>
          <a:xfrm>
            <a:off x="635373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ACC1A8B5-6993-40C9-902E-D0EED05E8174}"/>
              </a:ext>
            </a:extLst>
          </p:cNvPr>
          <p:cNvSpPr/>
          <p:nvPr/>
        </p:nvSpPr>
        <p:spPr>
          <a:xfrm>
            <a:off x="668949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59ED3B8-355B-4E6C-86FC-F5951BB9EDCF}"/>
              </a:ext>
            </a:extLst>
          </p:cNvPr>
          <p:cNvSpPr/>
          <p:nvPr/>
        </p:nvSpPr>
        <p:spPr>
          <a:xfrm>
            <a:off x="7073271" y="4297563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E1785E64-C345-4A0C-8731-F16429CCEC6F}"/>
              </a:ext>
            </a:extLst>
          </p:cNvPr>
          <p:cNvSpPr/>
          <p:nvPr/>
        </p:nvSpPr>
        <p:spPr>
          <a:xfrm>
            <a:off x="7121292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96D469AB-6B57-46FB-B683-D099DE5A57EC}"/>
              </a:ext>
            </a:extLst>
          </p:cNvPr>
          <p:cNvSpPr/>
          <p:nvPr/>
        </p:nvSpPr>
        <p:spPr>
          <a:xfrm>
            <a:off x="7457048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8E4C386D-4A20-4F2F-9755-5C8908C3B535}"/>
              </a:ext>
            </a:extLst>
          </p:cNvPr>
          <p:cNvSpPr/>
          <p:nvPr/>
        </p:nvSpPr>
        <p:spPr>
          <a:xfrm>
            <a:off x="7792804" y="4338184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1E9BCA5A-318C-47DC-9268-8BDA6897F216}"/>
              </a:ext>
            </a:extLst>
          </p:cNvPr>
          <p:cNvSpPr/>
          <p:nvPr/>
        </p:nvSpPr>
        <p:spPr>
          <a:xfrm>
            <a:off x="4822795" y="4755460"/>
            <a:ext cx="3404331" cy="5112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74C69AE7-1D61-4660-A71B-E836F52F69E7}"/>
              </a:ext>
            </a:extLst>
          </p:cNvPr>
          <p:cNvSpPr/>
          <p:nvPr/>
        </p:nvSpPr>
        <p:spPr>
          <a:xfrm>
            <a:off x="486665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5885CDA1-E178-4A62-8C77-CAB1D4D95734}"/>
              </a:ext>
            </a:extLst>
          </p:cNvPr>
          <p:cNvSpPr/>
          <p:nvPr/>
        </p:nvSpPr>
        <p:spPr>
          <a:xfrm>
            <a:off x="491467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996BE55-10B8-47BF-AEBA-E73943EE8FDD}"/>
              </a:ext>
            </a:extLst>
          </p:cNvPr>
          <p:cNvSpPr/>
          <p:nvPr/>
        </p:nvSpPr>
        <p:spPr>
          <a:xfrm>
            <a:off x="525042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F534632-B01A-48A7-97AC-258FE459EAE6}"/>
              </a:ext>
            </a:extLst>
          </p:cNvPr>
          <p:cNvSpPr/>
          <p:nvPr/>
        </p:nvSpPr>
        <p:spPr>
          <a:xfrm>
            <a:off x="558618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D2DCB01-ADB1-4385-BB14-34CD614985C9}"/>
              </a:ext>
            </a:extLst>
          </p:cNvPr>
          <p:cNvSpPr/>
          <p:nvPr/>
        </p:nvSpPr>
        <p:spPr>
          <a:xfrm>
            <a:off x="596996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1AFE328A-26F6-4408-A956-D4330E1427DA}"/>
              </a:ext>
            </a:extLst>
          </p:cNvPr>
          <p:cNvSpPr/>
          <p:nvPr/>
        </p:nvSpPr>
        <p:spPr>
          <a:xfrm>
            <a:off x="601798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49E57BD-EEDD-490A-BF82-F20E9DD6696A}"/>
              </a:ext>
            </a:extLst>
          </p:cNvPr>
          <p:cNvSpPr/>
          <p:nvPr/>
        </p:nvSpPr>
        <p:spPr>
          <a:xfrm>
            <a:off x="635373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954657D-9057-4802-9539-0205579A9CBF}"/>
              </a:ext>
            </a:extLst>
          </p:cNvPr>
          <p:cNvSpPr/>
          <p:nvPr/>
        </p:nvSpPr>
        <p:spPr>
          <a:xfrm>
            <a:off x="668949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CDAA137-C91D-4A0C-8C8E-5C20508EB52B}"/>
              </a:ext>
            </a:extLst>
          </p:cNvPr>
          <p:cNvSpPr/>
          <p:nvPr/>
        </p:nvSpPr>
        <p:spPr>
          <a:xfrm>
            <a:off x="7073271" y="4806487"/>
            <a:ext cx="1103310" cy="41699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710C232D-C7EC-47AC-82D7-F09C2DC391CA}"/>
              </a:ext>
            </a:extLst>
          </p:cNvPr>
          <p:cNvSpPr/>
          <p:nvPr/>
        </p:nvSpPr>
        <p:spPr>
          <a:xfrm>
            <a:off x="7121292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EFAF263-9E81-4850-9F1E-1A6F60C7F9B3}"/>
              </a:ext>
            </a:extLst>
          </p:cNvPr>
          <p:cNvSpPr/>
          <p:nvPr/>
        </p:nvSpPr>
        <p:spPr>
          <a:xfrm>
            <a:off x="7457048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10AE93C0-BE14-46DF-A065-0AFE5BFEDD0E}"/>
              </a:ext>
            </a:extLst>
          </p:cNvPr>
          <p:cNvSpPr/>
          <p:nvPr/>
        </p:nvSpPr>
        <p:spPr>
          <a:xfrm>
            <a:off x="7792804" y="4847108"/>
            <a:ext cx="335756" cy="3357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B268B9-8C21-47A3-9CBD-1432A00F6CDC}"/>
              </a:ext>
            </a:extLst>
          </p:cNvPr>
          <p:cNvSpPr/>
          <p:nvPr/>
        </p:nvSpPr>
        <p:spPr>
          <a:xfrm>
            <a:off x="3980833" y="3501919"/>
            <a:ext cx="301554" cy="40369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7517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1968149" y="3461988"/>
            <a:ext cx="27334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CC7BE91-7C3D-44CE-A778-42A593F70EC0}"/>
              </a:ext>
            </a:extLst>
          </p:cNvPr>
          <p:cNvSpPr/>
          <p:nvPr/>
        </p:nvSpPr>
        <p:spPr>
          <a:xfrm>
            <a:off x="4764879" y="2763738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53067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9330EA1-2DA4-4ACA-95AE-6E6B7D92DA44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AE2A4F-659B-43E9-8049-23C8FEF9D5C6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1F583-83D0-4A4B-8701-B25E05E73599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4BCD943-2E83-4586-B97D-A64014EFD86B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25380BF-26FE-41BF-8888-1AAD15366524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EE562F3-97FF-47CB-A195-E64F99EC1455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8100E5-540C-4E3A-BCCA-87F014005263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80912-6A50-4096-865D-8971122017F0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9E8E7E8-C855-410D-9077-9995EFFB74C6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9E747D-2A4B-4ABA-9AE4-A73F221A9EB3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1C2BAEB-3E20-49EE-BA24-CAA564DFC700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DB65DA-1124-4018-A954-77FDFFB23F64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079E917-E439-498D-BCF3-31B5BFFD82CD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C0C6492-66CE-4CF4-9BC9-E3E69C5098A0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A397B5-F320-46D5-AE4F-4C771E74246A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9E65ED-6FF2-4B3D-8C00-C64A66A51358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A2BC62-F320-4328-891A-F76CE5CF6883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9A71905-3A45-4459-A557-80354349D5BB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88DD2A0-8AF0-472C-9273-CB841A8269D3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B7AD6E7-375E-48AF-93E2-28CE47F5CD0D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D30F22A-0EDF-46A7-B71E-3C0637DFA4CC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7391ED2-1895-4830-9D3F-85C904D1C946}"/>
              </a:ext>
            </a:extLst>
          </p:cNvPr>
          <p:cNvSpPr/>
          <p:nvPr/>
        </p:nvSpPr>
        <p:spPr>
          <a:xfrm>
            <a:off x="4813100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C2977E4-A46D-47CA-943F-D13A36EFF5D5}"/>
              </a:ext>
            </a:extLst>
          </p:cNvPr>
          <p:cNvSpPr/>
          <p:nvPr/>
        </p:nvSpPr>
        <p:spPr>
          <a:xfrm>
            <a:off x="4859534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DBE6A83-A60F-4357-AE92-0E774B5BC472}"/>
              </a:ext>
            </a:extLst>
          </p:cNvPr>
          <p:cNvSpPr/>
          <p:nvPr/>
        </p:nvSpPr>
        <p:spPr>
          <a:xfrm>
            <a:off x="5234581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5C4BF2-C511-4B84-84EE-EC64E39FBF6F}"/>
              </a:ext>
            </a:extLst>
          </p:cNvPr>
          <p:cNvSpPr/>
          <p:nvPr/>
        </p:nvSpPr>
        <p:spPr>
          <a:xfrm>
            <a:off x="5656062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2A661DC-E708-4B4A-8108-756C1D06CE2D}"/>
              </a:ext>
            </a:extLst>
          </p:cNvPr>
          <p:cNvSpPr/>
          <p:nvPr/>
        </p:nvSpPr>
        <p:spPr>
          <a:xfrm>
            <a:off x="5702496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241F27-F434-42F5-9C16-E429DC53B145}"/>
              </a:ext>
            </a:extLst>
          </p:cNvPr>
          <p:cNvSpPr/>
          <p:nvPr/>
        </p:nvSpPr>
        <p:spPr>
          <a:xfrm>
            <a:off x="6077543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06F5B78-FBEB-4874-BBE5-BA81284AF73E}"/>
              </a:ext>
            </a:extLst>
          </p:cNvPr>
          <p:cNvSpPr/>
          <p:nvPr/>
        </p:nvSpPr>
        <p:spPr>
          <a:xfrm>
            <a:off x="6499024" y="280928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5F5D00-3E3A-4FA6-A42B-548997461828}"/>
              </a:ext>
            </a:extLst>
          </p:cNvPr>
          <p:cNvSpPr/>
          <p:nvPr/>
        </p:nvSpPr>
        <p:spPr>
          <a:xfrm>
            <a:off x="6545458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846A5B2-7C9F-41CF-AE61-5DA3D3438AFE}"/>
              </a:ext>
            </a:extLst>
          </p:cNvPr>
          <p:cNvSpPr/>
          <p:nvPr/>
        </p:nvSpPr>
        <p:spPr>
          <a:xfrm>
            <a:off x="6920505" y="285035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5429483-1159-48B1-81FB-2C645D257E5D}"/>
              </a:ext>
            </a:extLst>
          </p:cNvPr>
          <p:cNvSpPr/>
          <p:nvPr/>
        </p:nvSpPr>
        <p:spPr>
          <a:xfrm>
            <a:off x="4764879" y="3312022"/>
            <a:ext cx="2625329" cy="5482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7862F67-76B6-4C03-8EC6-790A4F15DF4C}"/>
              </a:ext>
            </a:extLst>
          </p:cNvPr>
          <p:cNvSpPr/>
          <p:nvPr/>
        </p:nvSpPr>
        <p:spPr>
          <a:xfrm>
            <a:off x="4813100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FE2C74F-E0E1-4D6E-B907-BDADB82E00DA}"/>
              </a:ext>
            </a:extLst>
          </p:cNvPr>
          <p:cNvSpPr/>
          <p:nvPr/>
        </p:nvSpPr>
        <p:spPr>
          <a:xfrm>
            <a:off x="4859534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1D879E9-260E-46C0-87B2-D04E12FAE146}"/>
              </a:ext>
            </a:extLst>
          </p:cNvPr>
          <p:cNvSpPr/>
          <p:nvPr/>
        </p:nvSpPr>
        <p:spPr>
          <a:xfrm>
            <a:off x="5234581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1AAEBDA-A216-494B-818A-B2F6C3735AAC}"/>
              </a:ext>
            </a:extLst>
          </p:cNvPr>
          <p:cNvSpPr/>
          <p:nvPr/>
        </p:nvSpPr>
        <p:spPr>
          <a:xfrm>
            <a:off x="5656062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68C66D8-5EE0-4346-81FE-CFC6F04D04A3}"/>
              </a:ext>
            </a:extLst>
          </p:cNvPr>
          <p:cNvSpPr/>
          <p:nvPr/>
        </p:nvSpPr>
        <p:spPr>
          <a:xfrm>
            <a:off x="5702496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3B35ADE-62E5-4FD1-BEB3-150D801DCD8A}"/>
              </a:ext>
            </a:extLst>
          </p:cNvPr>
          <p:cNvSpPr/>
          <p:nvPr/>
        </p:nvSpPr>
        <p:spPr>
          <a:xfrm>
            <a:off x="6077543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04AA5E7-F27B-4A1E-AC98-D7379E0CAB9A}"/>
              </a:ext>
            </a:extLst>
          </p:cNvPr>
          <p:cNvSpPr/>
          <p:nvPr/>
        </p:nvSpPr>
        <p:spPr>
          <a:xfrm>
            <a:off x="6499024" y="3357564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C9903C6-30A2-4919-B6BF-4B71DA0A7645}"/>
              </a:ext>
            </a:extLst>
          </p:cNvPr>
          <p:cNvSpPr/>
          <p:nvPr/>
        </p:nvSpPr>
        <p:spPr>
          <a:xfrm>
            <a:off x="6545458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6FFC145-02F1-46DA-A23F-823390E5EE90}"/>
              </a:ext>
            </a:extLst>
          </p:cNvPr>
          <p:cNvSpPr/>
          <p:nvPr/>
        </p:nvSpPr>
        <p:spPr>
          <a:xfrm>
            <a:off x="6920505" y="33986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D1FBC9E-2ADC-4AE7-B7E8-C750C14B29E0}"/>
              </a:ext>
            </a:extLst>
          </p:cNvPr>
          <p:cNvSpPr/>
          <p:nvPr/>
        </p:nvSpPr>
        <p:spPr>
          <a:xfrm>
            <a:off x="4118372" y="3080742"/>
            <a:ext cx="271460" cy="31789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A62523-FC94-4445-ACF5-F2E6CE1319F0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6DC3C-BEB1-4CCB-971E-21DFFBE690DD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7BCBB2-82DD-48FF-9DF9-50A01BD03B68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F8B0C8-9259-4988-A22C-A583A8D77DFE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319A71F-72D7-4935-AFC7-4D593C1A6EA2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52A1927-240F-4A3E-A62E-61BA75F7F003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D384116-1B46-4FA4-B839-94B5F5455FBA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A606E4-5C18-48FD-8A98-51F52CD7514A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63F12E7-D133-4B31-8943-C5AAD0DCECF2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CA2BAD-CC82-4C8B-8475-D1754C50D1A2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53F1375-DDCD-4D05-83B7-E0849481EAE2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0A643F7-A648-4EEB-9AB7-01ED0AF02C03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CAB85BD-B69B-4C34-9F5E-1F31F25A68A2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99DDA1-5FAD-4A43-9E29-759D56456E1C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D2E2C4-3242-434A-B481-23FAA5EAD254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A3A741C-36B0-44BC-B196-F589CC809B75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383E586-562A-4F42-98ED-111CB3FEE544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B5B4D5-BC23-488A-B93D-D24B7FC8FFBA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F20DB2-2E66-4AC5-B271-9F1D03B6373F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A1B7E8-46B3-425F-906F-C1EE95B390D6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D1F0AF9-CFE6-415B-B6E2-22F6B75E0C7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8FBE076-1F1C-4AD5-8262-7CC4B1A06E2F}"/>
              </a:ext>
            </a:extLst>
          </p:cNvPr>
          <p:cNvSpPr/>
          <p:nvPr/>
        </p:nvSpPr>
        <p:spPr>
          <a:xfrm>
            <a:off x="4913214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B8A6875-00F1-45A5-94D5-91CDE9916F56}"/>
              </a:ext>
            </a:extLst>
          </p:cNvPr>
          <p:cNvSpPr/>
          <p:nvPr/>
        </p:nvSpPr>
        <p:spPr>
          <a:xfrm>
            <a:off x="4963220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D247CBD-D863-40BC-96C8-90919D42ABE3}"/>
              </a:ext>
            </a:extLst>
          </p:cNvPr>
          <p:cNvSpPr/>
          <p:nvPr/>
        </p:nvSpPr>
        <p:spPr>
          <a:xfrm>
            <a:off x="5009654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5D9284-6324-496E-8019-2EA6455D0F11}"/>
              </a:ext>
            </a:extLst>
          </p:cNvPr>
          <p:cNvSpPr/>
          <p:nvPr/>
        </p:nvSpPr>
        <p:spPr>
          <a:xfrm>
            <a:off x="5384701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CE4DEC7-C8E7-48A9-AFFC-953EC774E1E3}"/>
              </a:ext>
            </a:extLst>
          </p:cNvPr>
          <p:cNvSpPr/>
          <p:nvPr/>
        </p:nvSpPr>
        <p:spPr>
          <a:xfrm>
            <a:off x="5806182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658027-142D-489E-BCD3-1B305A9E0493}"/>
              </a:ext>
            </a:extLst>
          </p:cNvPr>
          <p:cNvSpPr/>
          <p:nvPr/>
        </p:nvSpPr>
        <p:spPr>
          <a:xfrm>
            <a:off x="5852616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34C3CD7-FCD9-41A6-B589-E9E132DDDE32}"/>
              </a:ext>
            </a:extLst>
          </p:cNvPr>
          <p:cNvSpPr/>
          <p:nvPr/>
        </p:nvSpPr>
        <p:spPr>
          <a:xfrm>
            <a:off x="6227663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B8D746D-57EB-4124-83E1-9F61965ADBD3}"/>
              </a:ext>
            </a:extLst>
          </p:cNvPr>
          <p:cNvSpPr/>
          <p:nvPr/>
        </p:nvSpPr>
        <p:spPr>
          <a:xfrm>
            <a:off x="4913214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1A68D5C-B2BA-46B0-817D-2038A54EE263}"/>
              </a:ext>
            </a:extLst>
          </p:cNvPr>
          <p:cNvSpPr/>
          <p:nvPr/>
        </p:nvSpPr>
        <p:spPr>
          <a:xfrm>
            <a:off x="4963220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60D3778-CB64-43A3-A35D-694B9D2F1BCC}"/>
              </a:ext>
            </a:extLst>
          </p:cNvPr>
          <p:cNvSpPr/>
          <p:nvPr/>
        </p:nvSpPr>
        <p:spPr>
          <a:xfrm>
            <a:off x="5009654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30DE781-B4EA-465C-B655-7892BFA39E5C}"/>
              </a:ext>
            </a:extLst>
          </p:cNvPr>
          <p:cNvSpPr/>
          <p:nvPr/>
        </p:nvSpPr>
        <p:spPr>
          <a:xfrm>
            <a:off x="5384701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A1F9E92-BA01-485B-9D0F-1C28BF270EFE}"/>
              </a:ext>
            </a:extLst>
          </p:cNvPr>
          <p:cNvSpPr/>
          <p:nvPr/>
        </p:nvSpPr>
        <p:spPr>
          <a:xfrm>
            <a:off x="5806182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9708420-E340-49B6-B545-7DD20645CD98}"/>
              </a:ext>
            </a:extLst>
          </p:cNvPr>
          <p:cNvSpPr/>
          <p:nvPr/>
        </p:nvSpPr>
        <p:spPr>
          <a:xfrm>
            <a:off x="5852616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0A9606D-7E7C-495F-A48F-48C4E00EEDFB}"/>
              </a:ext>
            </a:extLst>
          </p:cNvPr>
          <p:cNvSpPr/>
          <p:nvPr/>
        </p:nvSpPr>
        <p:spPr>
          <a:xfrm>
            <a:off x="6227663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80316D-F5C7-4C3A-BEC7-649F561D0B55}"/>
              </a:ext>
            </a:extLst>
          </p:cNvPr>
          <p:cNvSpPr/>
          <p:nvPr/>
        </p:nvSpPr>
        <p:spPr>
          <a:xfrm>
            <a:off x="4913214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4FA3929-96FB-4E82-A04C-1AED714916B9}"/>
              </a:ext>
            </a:extLst>
          </p:cNvPr>
          <p:cNvSpPr/>
          <p:nvPr/>
        </p:nvSpPr>
        <p:spPr>
          <a:xfrm>
            <a:off x="4963220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2F0BBAD-D8F2-4B28-A47B-ADC0D9A631C5}"/>
              </a:ext>
            </a:extLst>
          </p:cNvPr>
          <p:cNvSpPr/>
          <p:nvPr/>
        </p:nvSpPr>
        <p:spPr>
          <a:xfrm>
            <a:off x="5009654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ACBF87F-3B0F-44A8-AD75-4C93D8D3B70D}"/>
              </a:ext>
            </a:extLst>
          </p:cNvPr>
          <p:cNvSpPr/>
          <p:nvPr/>
        </p:nvSpPr>
        <p:spPr>
          <a:xfrm>
            <a:off x="5384701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DB7BF61-FB0E-4DDD-841E-BAC50163495E}"/>
              </a:ext>
            </a:extLst>
          </p:cNvPr>
          <p:cNvSpPr/>
          <p:nvPr/>
        </p:nvSpPr>
        <p:spPr>
          <a:xfrm>
            <a:off x="5806182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93F5CC-8C3A-4ECE-91C9-FFA28506BECB}"/>
              </a:ext>
            </a:extLst>
          </p:cNvPr>
          <p:cNvSpPr/>
          <p:nvPr/>
        </p:nvSpPr>
        <p:spPr>
          <a:xfrm>
            <a:off x="5852616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00221A4-E94F-48F8-AA33-55D8A2F1206D}"/>
              </a:ext>
            </a:extLst>
          </p:cNvPr>
          <p:cNvSpPr/>
          <p:nvPr/>
        </p:nvSpPr>
        <p:spPr>
          <a:xfrm>
            <a:off x="6227663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74A0E5A-CBA6-430E-9862-9ACBDA15DE10}"/>
              </a:ext>
            </a:extLst>
          </p:cNvPr>
          <p:cNvSpPr/>
          <p:nvPr/>
        </p:nvSpPr>
        <p:spPr>
          <a:xfrm>
            <a:off x="4157663" y="3128963"/>
            <a:ext cx="325040" cy="41790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EC1D20-5FD7-4BB6-AFD7-79CCC1C6B583}"/>
              </a:ext>
            </a:extLst>
          </p:cNvPr>
          <p:cNvSpPr/>
          <p:nvPr/>
        </p:nvSpPr>
        <p:spPr>
          <a:xfrm>
            <a:off x="1950245" y="2532458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9F0459-5622-4567-980F-DD5F5A60F471}"/>
              </a:ext>
            </a:extLst>
          </p:cNvPr>
          <p:cNvSpPr/>
          <p:nvPr/>
        </p:nvSpPr>
        <p:spPr>
          <a:xfrm>
            <a:off x="2000251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28AD59-20ED-499F-9680-27D4ADA3FB52}"/>
              </a:ext>
            </a:extLst>
          </p:cNvPr>
          <p:cNvSpPr/>
          <p:nvPr/>
        </p:nvSpPr>
        <p:spPr>
          <a:xfrm>
            <a:off x="2046685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BF299BC-861E-4FF7-BAF5-642EA93A28C9}"/>
              </a:ext>
            </a:extLst>
          </p:cNvPr>
          <p:cNvSpPr/>
          <p:nvPr/>
        </p:nvSpPr>
        <p:spPr>
          <a:xfrm>
            <a:off x="2421732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B76172-94A5-4988-BBD9-EA105530CD25}"/>
              </a:ext>
            </a:extLst>
          </p:cNvPr>
          <p:cNvSpPr/>
          <p:nvPr/>
        </p:nvSpPr>
        <p:spPr>
          <a:xfrm>
            <a:off x="2843213" y="2580679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E1BFA2-4350-4063-982B-B2E1C2C2B03B}"/>
              </a:ext>
            </a:extLst>
          </p:cNvPr>
          <p:cNvSpPr/>
          <p:nvPr/>
        </p:nvSpPr>
        <p:spPr>
          <a:xfrm>
            <a:off x="2889647" y="262354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A929B2-57F7-4C71-9D7C-9C5390742282}"/>
              </a:ext>
            </a:extLst>
          </p:cNvPr>
          <p:cNvSpPr/>
          <p:nvPr/>
        </p:nvSpPr>
        <p:spPr>
          <a:xfrm>
            <a:off x="3264694" y="262354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6D36DB-89A7-453B-BDB0-F474BCD4E3CC}"/>
              </a:ext>
            </a:extLst>
          </p:cNvPr>
          <p:cNvSpPr/>
          <p:nvPr/>
        </p:nvSpPr>
        <p:spPr>
          <a:xfrm>
            <a:off x="1950245" y="3080742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7CFDB0-1DA0-4DF1-AFEA-328FDC1768BF}"/>
              </a:ext>
            </a:extLst>
          </p:cNvPr>
          <p:cNvSpPr/>
          <p:nvPr/>
        </p:nvSpPr>
        <p:spPr>
          <a:xfrm>
            <a:off x="2000251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AE1F9F-84D6-41DC-A128-B4DD735F07A1}"/>
              </a:ext>
            </a:extLst>
          </p:cNvPr>
          <p:cNvSpPr/>
          <p:nvPr/>
        </p:nvSpPr>
        <p:spPr>
          <a:xfrm>
            <a:off x="2046685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6889228-145F-491E-B19E-52F021BBCBDB}"/>
              </a:ext>
            </a:extLst>
          </p:cNvPr>
          <p:cNvSpPr/>
          <p:nvPr/>
        </p:nvSpPr>
        <p:spPr>
          <a:xfrm>
            <a:off x="2421732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F36E8F6-3815-4A00-993C-965EA6A07671}"/>
              </a:ext>
            </a:extLst>
          </p:cNvPr>
          <p:cNvSpPr/>
          <p:nvPr/>
        </p:nvSpPr>
        <p:spPr>
          <a:xfrm>
            <a:off x="2843213" y="3128963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D546618-9495-4A15-86E0-502B11C79AF0}"/>
              </a:ext>
            </a:extLst>
          </p:cNvPr>
          <p:cNvSpPr/>
          <p:nvPr/>
        </p:nvSpPr>
        <p:spPr>
          <a:xfrm>
            <a:off x="2889647" y="3171826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275EB2-B77B-4BE6-A547-92D27D62E291}"/>
              </a:ext>
            </a:extLst>
          </p:cNvPr>
          <p:cNvSpPr/>
          <p:nvPr/>
        </p:nvSpPr>
        <p:spPr>
          <a:xfrm>
            <a:off x="3264694" y="31718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3A42D18-D5A3-41BD-8FED-3B2DAEAB7780}"/>
              </a:ext>
            </a:extLst>
          </p:cNvPr>
          <p:cNvSpPr/>
          <p:nvPr/>
        </p:nvSpPr>
        <p:spPr>
          <a:xfrm>
            <a:off x="1950245" y="3629026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13F108-5C2B-4AB1-9D0D-5CDFA4F39DE9}"/>
              </a:ext>
            </a:extLst>
          </p:cNvPr>
          <p:cNvSpPr/>
          <p:nvPr/>
        </p:nvSpPr>
        <p:spPr>
          <a:xfrm>
            <a:off x="2000251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09EE072-9E8F-4D49-B6C2-12EF18671D90}"/>
              </a:ext>
            </a:extLst>
          </p:cNvPr>
          <p:cNvSpPr/>
          <p:nvPr/>
        </p:nvSpPr>
        <p:spPr>
          <a:xfrm>
            <a:off x="2046685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26F425B-C890-4264-9234-65EDF8710D19}"/>
              </a:ext>
            </a:extLst>
          </p:cNvPr>
          <p:cNvSpPr/>
          <p:nvPr/>
        </p:nvSpPr>
        <p:spPr>
          <a:xfrm>
            <a:off x="2421732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8BC4E9-62FD-442C-AA30-398DB445159E}"/>
              </a:ext>
            </a:extLst>
          </p:cNvPr>
          <p:cNvSpPr/>
          <p:nvPr/>
        </p:nvSpPr>
        <p:spPr>
          <a:xfrm>
            <a:off x="2843213" y="3677247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4F1A16-A86E-4D5E-84D0-3440693D10DE}"/>
              </a:ext>
            </a:extLst>
          </p:cNvPr>
          <p:cNvSpPr/>
          <p:nvPr/>
        </p:nvSpPr>
        <p:spPr>
          <a:xfrm>
            <a:off x="2889647" y="37201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0C1567D-AFC2-4491-AC21-8B50858F873F}"/>
              </a:ext>
            </a:extLst>
          </p:cNvPr>
          <p:cNvSpPr/>
          <p:nvPr/>
        </p:nvSpPr>
        <p:spPr>
          <a:xfrm>
            <a:off x="3264694" y="37201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C55ED7-9E60-4703-9DC2-885E5FCDA2B2}"/>
              </a:ext>
            </a:extLst>
          </p:cNvPr>
          <p:cNvSpPr/>
          <p:nvPr/>
        </p:nvSpPr>
        <p:spPr>
          <a:xfrm>
            <a:off x="4853749" y="2735519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BD93BB6-DAC1-4416-9919-3D85231025A6}"/>
              </a:ext>
            </a:extLst>
          </p:cNvPr>
          <p:cNvSpPr/>
          <p:nvPr/>
        </p:nvSpPr>
        <p:spPr>
          <a:xfrm>
            <a:off x="4901454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04C0C5-781B-4079-AF27-393517C2F258}"/>
              </a:ext>
            </a:extLst>
          </p:cNvPr>
          <p:cNvSpPr/>
          <p:nvPr/>
        </p:nvSpPr>
        <p:spPr>
          <a:xfrm>
            <a:off x="4947888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863F75D-5053-4D2E-9EC9-300169D8CC51}"/>
              </a:ext>
            </a:extLst>
          </p:cNvPr>
          <p:cNvSpPr/>
          <p:nvPr/>
        </p:nvSpPr>
        <p:spPr>
          <a:xfrm>
            <a:off x="5322935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57C5B9C-840D-471E-918B-63CF6556ED51}"/>
              </a:ext>
            </a:extLst>
          </p:cNvPr>
          <p:cNvSpPr/>
          <p:nvPr/>
        </p:nvSpPr>
        <p:spPr>
          <a:xfrm>
            <a:off x="5697982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30607B2-F1A7-4F75-AC18-27B4967376FB}"/>
              </a:ext>
            </a:extLst>
          </p:cNvPr>
          <p:cNvSpPr/>
          <p:nvPr/>
        </p:nvSpPr>
        <p:spPr>
          <a:xfrm>
            <a:off x="6115462" y="2783740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13E6C26-62B2-49EC-B284-C6B43B3523C2}"/>
              </a:ext>
            </a:extLst>
          </p:cNvPr>
          <p:cNvSpPr/>
          <p:nvPr/>
        </p:nvSpPr>
        <p:spPr>
          <a:xfrm>
            <a:off x="6161896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BA5106B-4D63-41CD-BFE9-5E9D1E30D723}"/>
              </a:ext>
            </a:extLst>
          </p:cNvPr>
          <p:cNvSpPr/>
          <p:nvPr/>
        </p:nvSpPr>
        <p:spPr>
          <a:xfrm>
            <a:off x="6536943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1EB1D8F-E84B-4477-BDAB-B9A02F026AEE}"/>
              </a:ext>
            </a:extLst>
          </p:cNvPr>
          <p:cNvSpPr/>
          <p:nvPr/>
        </p:nvSpPr>
        <p:spPr>
          <a:xfrm>
            <a:off x="6911990" y="2825710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7A18576-72C3-4199-8C14-1D66B8C46209}"/>
              </a:ext>
            </a:extLst>
          </p:cNvPr>
          <p:cNvSpPr/>
          <p:nvPr/>
        </p:nvSpPr>
        <p:spPr>
          <a:xfrm>
            <a:off x="4853749" y="328380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DC8A0B7-AC4B-4866-9FA8-293A23860319}"/>
              </a:ext>
            </a:extLst>
          </p:cNvPr>
          <p:cNvSpPr/>
          <p:nvPr/>
        </p:nvSpPr>
        <p:spPr>
          <a:xfrm>
            <a:off x="4901454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AC8F26D-4C53-43B2-B13C-EA64F2AB809C}"/>
              </a:ext>
            </a:extLst>
          </p:cNvPr>
          <p:cNvSpPr/>
          <p:nvPr/>
        </p:nvSpPr>
        <p:spPr>
          <a:xfrm>
            <a:off x="4947888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373FA77-76FC-4D73-AB06-F781C7AEE330}"/>
              </a:ext>
            </a:extLst>
          </p:cNvPr>
          <p:cNvSpPr/>
          <p:nvPr/>
        </p:nvSpPr>
        <p:spPr>
          <a:xfrm>
            <a:off x="5322935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BF66AB1-32C6-43FC-A121-24AC247410A7}"/>
              </a:ext>
            </a:extLst>
          </p:cNvPr>
          <p:cNvSpPr/>
          <p:nvPr/>
        </p:nvSpPr>
        <p:spPr>
          <a:xfrm>
            <a:off x="5697982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B8FE9F-2A2A-4902-9650-2353D9840B4E}"/>
              </a:ext>
            </a:extLst>
          </p:cNvPr>
          <p:cNvSpPr/>
          <p:nvPr/>
        </p:nvSpPr>
        <p:spPr>
          <a:xfrm>
            <a:off x="6115462" y="333202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8F24EA2-86D9-4BA1-8FD1-05626AB38067}"/>
              </a:ext>
            </a:extLst>
          </p:cNvPr>
          <p:cNvSpPr/>
          <p:nvPr/>
        </p:nvSpPr>
        <p:spPr>
          <a:xfrm>
            <a:off x="6161896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13B0C04-6906-49C5-AFED-4CD118048427}"/>
              </a:ext>
            </a:extLst>
          </p:cNvPr>
          <p:cNvSpPr/>
          <p:nvPr/>
        </p:nvSpPr>
        <p:spPr>
          <a:xfrm>
            <a:off x="6536943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BD8A127-00D2-47B9-AF53-B12CFC9A1E44}"/>
              </a:ext>
            </a:extLst>
          </p:cNvPr>
          <p:cNvSpPr/>
          <p:nvPr/>
        </p:nvSpPr>
        <p:spPr>
          <a:xfrm>
            <a:off x="6911990" y="337399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154091" y="3086100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53B2F3-922C-41AD-8324-C49D7027BD64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DAE6E8-BBCA-4E71-AC3E-49734BF405B1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21809DF-E2AC-4C32-B734-E806CDAB4680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6D833B-A514-4C35-9CF9-BDC28245E034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C9C6E1-C2F7-4305-B1DE-B3E270C6A954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9382270-B007-4B2A-A74B-3D1DE5A840E1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ED64E4E-8414-49E1-8041-6C78F3679B49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05C1E34-2AC1-43DA-84E6-13AA3BEAC79A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E06312E-ABC7-4C22-A50D-20EBA1471439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52B3330-0A7B-47B7-A878-BF6592795B6F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2750963-07FE-4977-97E7-EC07C5C7E6A4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9389AD-856F-4674-91ED-4080EB482EE7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6EBF3B5-7F20-4DEC-9E0F-87D1FFA8AAB9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D1E325-9ABC-4C62-B48C-38A64AB073B6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7A866EF-E2E9-4DD3-B9F6-68D1C66213E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EF5EB7-E79A-4EA5-A520-FDA04662B55E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8218193-E6AC-4D60-A1D6-0525B90C22C8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25AB78-DEBC-45F5-88EB-F077876E0A3C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E552E2C-3836-4429-9F29-8EB0A3F5154E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0BAA508-A665-409F-8A16-9F1CAACF8AC1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C20F411-99EB-4B8F-97F4-0F564D818FCC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B3E1C8B-37C2-4CD1-A263-958BCED16FF8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208E4B5-3374-40BF-BD2D-5C098DB69D06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B8798D-756E-4EE8-9189-4F14B50EB900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A3067B-0830-4360-BAA1-8B0976C11C46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785078D-E803-420D-BC62-D5F2F4C8EE1C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6BFC8C-22CD-4BE0-B3DE-D84CAF57E7F5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E48CAFE-4964-4873-9731-51773F43F49D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747123A-D99B-46A5-A1BE-DEBC6A16556B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C26CE9C-00D9-4E17-B47A-D6842F32105F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82A5C07-EE84-49CE-BD80-8F048D861482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7E7D49-9961-4E90-9765-E7047C577856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4BF1985-BB03-4DF5-B3F6-0E92913307E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7208E3A-588B-40E7-95E4-3B4152AC663C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5BD3E8-6280-4DB5-B0F7-1789EB4E28D1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B608E73-622A-4D3F-B831-36392099B6FD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31D57F7-F5D3-411F-BE72-DCD5CBC9FC6B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BC8CCE-8C1D-436A-9D2B-0381F2443E2F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5C67F9-9906-4252-90F6-CA3FDB8E6165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5D6F9F1-5DF6-4C5A-8C1C-5CB1F5CDA52C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A67DC5-6977-4476-9BFC-E36A49518DB3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93A80ED-1BDB-4639-8CEB-F2A94596918B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124F03F-945D-41FD-BD4F-ADDA2F7E6CF9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EBC1A77-8EDA-435E-BA57-896FC46F4560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10B447BA-FC09-41E5-912E-FF33BC8564D6}"/>
              </a:ext>
            </a:extLst>
          </p:cNvPr>
          <p:cNvSpPr/>
          <p:nvPr/>
        </p:nvSpPr>
        <p:spPr>
          <a:xfrm>
            <a:off x="5364480" y="246035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2F3BD34-1018-42D2-A1EA-3D7F7DF83AB9}"/>
              </a:ext>
            </a:extLst>
          </p:cNvPr>
          <p:cNvSpPr/>
          <p:nvPr/>
        </p:nvSpPr>
        <p:spPr>
          <a:xfrm>
            <a:off x="5419844" y="251214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5B8FBC2-68C1-4FE1-88F5-F28723762703}"/>
              </a:ext>
            </a:extLst>
          </p:cNvPr>
          <p:cNvSpPr/>
          <p:nvPr/>
        </p:nvSpPr>
        <p:spPr>
          <a:xfrm>
            <a:off x="5469850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7B30E1E-3CD0-44E1-B9DA-2FB537678D92}"/>
              </a:ext>
            </a:extLst>
          </p:cNvPr>
          <p:cNvSpPr/>
          <p:nvPr/>
        </p:nvSpPr>
        <p:spPr>
          <a:xfrm>
            <a:off x="5516284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FF65FA8-29B7-457D-95E6-1BA104883AB8}"/>
              </a:ext>
            </a:extLst>
          </p:cNvPr>
          <p:cNvSpPr/>
          <p:nvPr/>
        </p:nvSpPr>
        <p:spPr>
          <a:xfrm>
            <a:off x="5891331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6C2CF6C-BB7E-4C54-8E2C-8F9735E1923F}"/>
              </a:ext>
            </a:extLst>
          </p:cNvPr>
          <p:cNvSpPr/>
          <p:nvPr/>
        </p:nvSpPr>
        <p:spPr>
          <a:xfrm>
            <a:off x="6312812" y="256036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4A600D00-393E-4007-8EAF-CD37751EA4E5}"/>
              </a:ext>
            </a:extLst>
          </p:cNvPr>
          <p:cNvSpPr/>
          <p:nvPr/>
        </p:nvSpPr>
        <p:spPr>
          <a:xfrm>
            <a:off x="6359246" y="260322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86B20B4-44C2-465C-9F0B-4CB25A5BBC90}"/>
              </a:ext>
            </a:extLst>
          </p:cNvPr>
          <p:cNvSpPr/>
          <p:nvPr/>
        </p:nvSpPr>
        <p:spPr>
          <a:xfrm>
            <a:off x="6734293" y="26032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2D56025-3C4A-44D5-9708-B1FE242FB6DE}"/>
              </a:ext>
            </a:extLst>
          </p:cNvPr>
          <p:cNvSpPr/>
          <p:nvPr/>
        </p:nvSpPr>
        <p:spPr>
          <a:xfrm>
            <a:off x="5419844" y="306042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0E2C050-3551-497D-9474-3FDF2C299925}"/>
              </a:ext>
            </a:extLst>
          </p:cNvPr>
          <p:cNvSpPr/>
          <p:nvPr/>
        </p:nvSpPr>
        <p:spPr>
          <a:xfrm>
            <a:off x="5469850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63944E2-CFE2-4CBF-ABB2-31691ADD02B8}"/>
              </a:ext>
            </a:extLst>
          </p:cNvPr>
          <p:cNvSpPr/>
          <p:nvPr/>
        </p:nvSpPr>
        <p:spPr>
          <a:xfrm>
            <a:off x="5516284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FC84A79-DD75-4426-AB2A-390C0BDE607A}"/>
              </a:ext>
            </a:extLst>
          </p:cNvPr>
          <p:cNvSpPr/>
          <p:nvPr/>
        </p:nvSpPr>
        <p:spPr>
          <a:xfrm>
            <a:off x="5891331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8A7BCA1-F615-49CE-A84B-4A615479596D}"/>
              </a:ext>
            </a:extLst>
          </p:cNvPr>
          <p:cNvSpPr/>
          <p:nvPr/>
        </p:nvSpPr>
        <p:spPr>
          <a:xfrm>
            <a:off x="6312812" y="310864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C130057-4925-4F58-9626-0ACB8C95E079}"/>
              </a:ext>
            </a:extLst>
          </p:cNvPr>
          <p:cNvSpPr/>
          <p:nvPr/>
        </p:nvSpPr>
        <p:spPr>
          <a:xfrm>
            <a:off x="6359246" y="315150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0F3E7AA4-B48C-42B0-9478-0CDC0478F437}"/>
              </a:ext>
            </a:extLst>
          </p:cNvPr>
          <p:cNvSpPr/>
          <p:nvPr/>
        </p:nvSpPr>
        <p:spPr>
          <a:xfrm>
            <a:off x="6734293" y="31515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9986EBAD-B0C7-441C-9601-58A592AFC875}"/>
              </a:ext>
            </a:extLst>
          </p:cNvPr>
          <p:cNvSpPr/>
          <p:nvPr/>
        </p:nvSpPr>
        <p:spPr>
          <a:xfrm>
            <a:off x="5419844" y="360870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6CC2099-63B1-4250-A9BB-D235E2487E4B}"/>
              </a:ext>
            </a:extLst>
          </p:cNvPr>
          <p:cNvSpPr/>
          <p:nvPr/>
        </p:nvSpPr>
        <p:spPr>
          <a:xfrm>
            <a:off x="5469850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3C84DA08-4092-4FC3-93E4-A7A4206C1233}"/>
              </a:ext>
            </a:extLst>
          </p:cNvPr>
          <p:cNvSpPr/>
          <p:nvPr/>
        </p:nvSpPr>
        <p:spPr>
          <a:xfrm>
            <a:off x="5516284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EA41851B-55DB-4670-8F82-0278A8EF1D55}"/>
              </a:ext>
            </a:extLst>
          </p:cNvPr>
          <p:cNvSpPr/>
          <p:nvPr/>
        </p:nvSpPr>
        <p:spPr>
          <a:xfrm>
            <a:off x="5891331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1A006C0-EA7F-4662-924A-ED47010FD66A}"/>
              </a:ext>
            </a:extLst>
          </p:cNvPr>
          <p:cNvSpPr/>
          <p:nvPr/>
        </p:nvSpPr>
        <p:spPr>
          <a:xfrm>
            <a:off x="6312812" y="365693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E0641972-B588-41A3-AA35-1CA31D0B4D97}"/>
              </a:ext>
            </a:extLst>
          </p:cNvPr>
          <p:cNvSpPr/>
          <p:nvPr/>
        </p:nvSpPr>
        <p:spPr>
          <a:xfrm>
            <a:off x="6359246" y="369979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445ABADB-A16C-4A46-9586-563879654453}"/>
              </a:ext>
            </a:extLst>
          </p:cNvPr>
          <p:cNvSpPr/>
          <p:nvPr/>
        </p:nvSpPr>
        <p:spPr>
          <a:xfrm>
            <a:off x="6734293" y="369979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6A6D1308-3308-431F-B53A-803E26479566}"/>
              </a:ext>
            </a:extLst>
          </p:cNvPr>
          <p:cNvSpPr/>
          <p:nvPr/>
        </p:nvSpPr>
        <p:spPr>
          <a:xfrm>
            <a:off x="5364480" y="421414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6799F89-AE78-4A9F-960E-DA253E5D1321}"/>
              </a:ext>
            </a:extLst>
          </p:cNvPr>
          <p:cNvSpPr/>
          <p:nvPr/>
        </p:nvSpPr>
        <p:spPr>
          <a:xfrm>
            <a:off x="5419844" y="426593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E495F7E8-98FE-43A4-AC21-C165053CE1FB}"/>
              </a:ext>
            </a:extLst>
          </p:cNvPr>
          <p:cNvSpPr/>
          <p:nvPr/>
        </p:nvSpPr>
        <p:spPr>
          <a:xfrm>
            <a:off x="5469850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C0510297-C05E-42AE-82AC-3265EEB2843D}"/>
              </a:ext>
            </a:extLst>
          </p:cNvPr>
          <p:cNvSpPr/>
          <p:nvPr/>
        </p:nvSpPr>
        <p:spPr>
          <a:xfrm>
            <a:off x="5516284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B02C3D-F3E5-436A-A68F-477DF19C4624}"/>
              </a:ext>
            </a:extLst>
          </p:cNvPr>
          <p:cNvSpPr/>
          <p:nvPr/>
        </p:nvSpPr>
        <p:spPr>
          <a:xfrm>
            <a:off x="5891331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B8E44DF-CC4F-4FED-8611-3FE6A688580C}"/>
              </a:ext>
            </a:extLst>
          </p:cNvPr>
          <p:cNvSpPr/>
          <p:nvPr/>
        </p:nvSpPr>
        <p:spPr>
          <a:xfrm>
            <a:off x="6312812" y="431415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B631EEE-F615-4A91-98B5-F06A35D9BC8A}"/>
              </a:ext>
            </a:extLst>
          </p:cNvPr>
          <p:cNvSpPr/>
          <p:nvPr/>
        </p:nvSpPr>
        <p:spPr>
          <a:xfrm>
            <a:off x="6359246" y="435701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3B83873E-7204-41F6-9866-F2EE5DE8F477}"/>
              </a:ext>
            </a:extLst>
          </p:cNvPr>
          <p:cNvSpPr/>
          <p:nvPr/>
        </p:nvSpPr>
        <p:spPr>
          <a:xfrm>
            <a:off x="6734293" y="435701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6148B19E-1CFE-41CC-84C6-DB491D965B47}"/>
              </a:ext>
            </a:extLst>
          </p:cNvPr>
          <p:cNvSpPr/>
          <p:nvPr/>
        </p:nvSpPr>
        <p:spPr>
          <a:xfrm>
            <a:off x="5419844" y="481421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5785994-814B-4C34-ABA7-815823D23AFE}"/>
              </a:ext>
            </a:extLst>
          </p:cNvPr>
          <p:cNvSpPr/>
          <p:nvPr/>
        </p:nvSpPr>
        <p:spPr>
          <a:xfrm>
            <a:off x="5469850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3442F86-926A-415D-8B66-DE9FA9A68D64}"/>
              </a:ext>
            </a:extLst>
          </p:cNvPr>
          <p:cNvSpPr/>
          <p:nvPr/>
        </p:nvSpPr>
        <p:spPr>
          <a:xfrm>
            <a:off x="5516284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55EB670-CE24-45EF-97BD-F3F457313394}"/>
              </a:ext>
            </a:extLst>
          </p:cNvPr>
          <p:cNvSpPr/>
          <p:nvPr/>
        </p:nvSpPr>
        <p:spPr>
          <a:xfrm>
            <a:off x="5891331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EEC07EA-1765-400E-863A-F228FA305AAC}"/>
              </a:ext>
            </a:extLst>
          </p:cNvPr>
          <p:cNvSpPr/>
          <p:nvPr/>
        </p:nvSpPr>
        <p:spPr>
          <a:xfrm>
            <a:off x="6312812" y="486243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A7CC4FD-B932-4186-821F-3682A8135AFA}"/>
              </a:ext>
            </a:extLst>
          </p:cNvPr>
          <p:cNvSpPr/>
          <p:nvPr/>
        </p:nvSpPr>
        <p:spPr>
          <a:xfrm>
            <a:off x="6359246" y="490529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351A2FD7-0B15-4397-92B4-73A347530E06}"/>
              </a:ext>
            </a:extLst>
          </p:cNvPr>
          <p:cNvSpPr/>
          <p:nvPr/>
        </p:nvSpPr>
        <p:spPr>
          <a:xfrm>
            <a:off x="6734293" y="490529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5603088-AEAC-4C1C-A78C-8FF196BCDAE9}"/>
              </a:ext>
            </a:extLst>
          </p:cNvPr>
          <p:cNvSpPr/>
          <p:nvPr/>
        </p:nvSpPr>
        <p:spPr>
          <a:xfrm>
            <a:off x="5419844" y="536249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9D69C7C-98D8-454E-82AD-2D3A5D48EC5D}"/>
              </a:ext>
            </a:extLst>
          </p:cNvPr>
          <p:cNvSpPr/>
          <p:nvPr/>
        </p:nvSpPr>
        <p:spPr>
          <a:xfrm>
            <a:off x="5469850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6EC822BD-2AAD-4FAE-B15F-5CE17FCC73B5}"/>
              </a:ext>
            </a:extLst>
          </p:cNvPr>
          <p:cNvSpPr/>
          <p:nvPr/>
        </p:nvSpPr>
        <p:spPr>
          <a:xfrm>
            <a:off x="5516284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91C04BE-A6A4-451F-B444-2652AC3E3E66}"/>
              </a:ext>
            </a:extLst>
          </p:cNvPr>
          <p:cNvSpPr/>
          <p:nvPr/>
        </p:nvSpPr>
        <p:spPr>
          <a:xfrm>
            <a:off x="5891331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A4563AE-4131-4703-97D6-F4AFB0A0FA68}"/>
              </a:ext>
            </a:extLst>
          </p:cNvPr>
          <p:cNvSpPr/>
          <p:nvPr/>
        </p:nvSpPr>
        <p:spPr>
          <a:xfrm>
            <a:off x="6312812" y="541072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104DFEA-C31A-4523-9D83-4628AAA875ED}"/>
              </a:ext>
            </a:extLst>
          </p:cNvPr>
          <p:cNvSpPr/>
          <p:nvPr/>
        </p:nvSpPr>
        <p:spPr>
          <a:xfrm>
            <a:off x="6359246" y="545358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22E9659-9762-4E5D-B8E0-2A28248A7C8A}"/>
              </a:ext>
            </a:extLst>
          </p:cNvPr>
          <p:cNvSpPr/>
          <p:nvPr/>
        </p:nvSpPr>
        <p:spPr>
          <a:xfrm>
            <a:off x="6734293" y="545358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990E54B-AC5A-4FF4-8E7B-8032035AF482}"/>
              </a:ext>
            </a:extLst>
          </p:cNvPr>
          <p:cNvSpPr/>
          <p:nvPr/>
        </p:nvSpPr>
        <p:spPr>
          <a:xfrm>
            <a:off x="5289507" y="2850355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3) # 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595621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682826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BA295F5-A089-4230-A663-0EBCF3B1A149}"/>
              </a:ext>
            </a:extLst>
          </p:cNvPr>
          <p:cNvSpPr/>
          <p:nvPr/>
        </p:nvSpPr>
        <p:spPr>
          <a:xfrm>
            <a:off x="1896667" y="247888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D99F673-5528-4F3A-AAD8-C446C69B9D3E}"/>
              </a:ext>
            </a:extLst>
          </p:cNvPr>
          <p:cNvSpPr/>
          <p:nvPr/>
        </p:nvSpPr>
        <p:spPr>
          <a:xfrm>
            <a:off x="1952031" y="253067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068B8DA-3E5C-4972-BB6D-A45C11B9C191}"/>
              </a:ext>
            </a:extLst>
          </p:cNvPr>
          <p:cNvSpPr/>
          <p:nvPr/>
        </p:nvSpPr>
        <p:spPr>
          <a:xfrm>
            <a:off x="2002037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77831B5-EFFF-408C-8CC9-9BFE20588F46}"/>
              </a:ext>
            </a:extLst>
          </p:cNvPr>
          <p:cNvSpPr/>
          <p:nvPr/>
        </p:nvSpPr>
        <p:spPr>
          <a:xfrm>
            <a:off x="2048471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0BA0B4B-756D-4539-9CAA-02C5ED775A39}"/>
              </a:ext>
            </a:extLst>
          </p:cNvPr>
          <p:cNvSpPr/>
          <p:nvPr/>
        </p:nvSpPr>
        <p:spPr>
          <a:xfrm>
            <a:off x="2423518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C8E8DA0-EEAE-449D-A095-E0EEB8ECAF5D}"/>
              </a:ext>
            </a:extLst>
          </p:cNvPr>
          <p:cNvSpPr/>
          <p:nvPr/>
        </p:nvSpPr>
        <p:spPr>
          <a:xfrm>
            <a:off x="2844999" y="257889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5DCD46-F8F8-4C01-B611-357BBB00CCFC}"/>
              </a:ext>
            </a:extLst>
          </p:cNvPr>
          <p:cNvSpPr/>
          <p:nvPr/>
        </p:nvSpPr>
        <p:spPr>
          <a:xfrm>
            <a:off x="2891433" y="262175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F095F9-FA7B-40E6-B2A1-752AFDAE8717}"/>
              </a:ext>
            </a:extLst>
          </p:cNvPr>
          <p:cNvSpPr/>
          <p:nvPr/>
        </p:nvSpPr>
        <p:spPr>
          <a:xfrm>
            <a:off x="3266480" y="262175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C4786C-4536-4626-8076-D1CCD239A155}"/>
              </a:ext>
            </a:extLst>
          </p:cNvPr>
          <p:cNvSpPr/>
          <p:nvPr/>
        </p:nvSpPr>
        <p:spPr>
          <a:xfrm>
            <a:off x="1952031" y="307895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880F888-8BD0-4578-99E3-F5A92989C2F8}"/>
              </a:ext>
            </a:extLst>
          </p:cNvPr>
          <p:cNvSpPr/>
          <p:nvPr/>
        </p:nvSpPr>
        <p:spPr>
          <a:xfrm>
            <a:off x="2002037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37A06AA-2182-4AB1-BC91-943906F09569}"/>
              </a:ext>
            </a:extLst>
          </p:cNvPr>
          <p:cNvSpPr/>
          <p:nvPr/>
        </p:nvSpPr>
        <p:spPr>
          <a:xfrm>
            <a:off x="2048471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7F9E882-8CA9-4BA0-BED3-51DCFBE167FC}"/>
              </a:ext>
            </a:extLst>
          </p:cNvPr>
          <p:cNvSpPr/>
          <p:nvPr/>
        </p:nvSpPr>
        <p:spPr>
          <a:xfrm>
            <a:off x="2423518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25D1F13-5EC0-4D0D-8CF7-FED4524A1B3E}"/>
              </a:ext>
            </a:extLst>
          </p:cNvPr>
          <p:cNvSpPr/>
          <p:nvPr/>
        </p:nvSpPr>
        <p:spPr>
          <a:xfrm>
            <a:off x="2844999" y="312717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D1541C4-B5A7-412B-B264-55C88E243B7F}"/>
              </a:ext>
            </a:extLst>
          </p:cNvPr>
          <p:cNvSpPr/>
          <p:nvPr/>
        </p:nvSpPr>
        <p:spPr>
          <a:xfrm>
            <a:off x="2891433" y="317003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7B58BA-0EA6-4C5E-A2B1-2561843982B6}"/>
              </a:ext>
            </a:extLst>
          </p:cNvPr>
          <p:cNvSpPr/>
          <p:nvPr/>
        </p:nvSpPr>
        <p:spPr>
          <a:xfrm>
            <a:off x="3266480" y="317003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BAE5A4F-271A-4514-8A67-39B13B84C2C1}"/>
              </a:ext>
            </a:extLst>
          </p:cNvPr>
          <p:cNvSpPr/>
          <p:nvPr/>
        </p:nvSpPr>
        <p:spPr>
          <a:xfrm>
            <a:off x="1952031" y="362723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2B89BFD-F09F-4881-A365-33EA69533F24}"/>
              </a:ext>
            </a:extLst>
          </p:cNvPr>
          <p:cNvSpPr/>
          <p:nvPr/>
        </p:nvSpPr>
        <p:spPr>
          <a:xfrm>
            <a:off x="2002037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F8C876A-8F94-470B-8B19-2E5686350654}"/>
              </a:ext>
            </a:extLst>
          </p:cNvPr>
          <p:cNvSpPr/>
          <p:nvPr/>
        </p:nvSpPr>
        <p:spPr>
          <a:xfrm>
            <a:off x="2048471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1F8FA50-1574-4FEE-B943-491631166286}"/>
              </a:ext>
            </a:extLst>
          </p:cNvPr>
          <p:cNvSpPr/>
          <p:nvPr/>
        </p:nvSpPr>
        <p:spPr>
          <a:xfrm>
            <a:off x="2423518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3804DD6-AA41-49DE-BB03-9AD8F8B4EB34}"/>
              </a:ext>
            </a:extLst>
          </p:cNvPr>
          <p:cNvSpPr/>
          <p:nvPr/>
        </p:nvSpPr>
        <p:spPr>
          <a:xfrm>
            <a:off x="2844999" y="367546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138E5C8-161F-4560-AF8A-D394D8FD9CEE}"/>
              </a:ext>
            </a:extLst>
          </p:cNvPr>
          <p:cNvSpPr/>
          <p:nvPr/>
        </p:nvSpPr>
        <p:spPr>
          <a:xfrm>
            <a:off x="2891433" y="371832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E5CE520-E89E-40D2-B603-EB94113327D3}"/>
              </a:ext>
            </a:extLst>
          </p:cNvPr>
          <p:cNvSpPr/>
          <p:nvPr/>
        </p:nvSpPr>
        <p:spPr>
          <a:xfrm>
            <a:off x="3266480" y="371832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7F6DC2A-F914-41F7-ADB7-1704E7F350FE}"/>
              </a:ext>
            </a:extLst>
          </p:cNvPr>
          <p:cNvSpPr/>
          <p:nvPr/>
        </p:nvSpPr>
        <p:spPr>
          <a:xfrm>
            <a:off x="1896667" y="4232670"/>
            <a:ext cx="1896664" cy="1753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A9DE2AB-06D4-4F2E-BD82-6D911EE961A9}"/>
              </a:ext>
            </a:extLst>
          </p:cNvPr>
          <p:cNvSpPr/>
          <p:nvPr/>
        </p:nvSpPr>
        <p:spPr>
          <a:xfrm>
            <a:off x="1952031" y="4284461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9060382-6FEB-4B9E-ADD7-FC3F6F47ADD2}"/>
              </a:ext>
            </a:extLst>
          </p:cNvPr>
          <p:cNvSpPr/>
          <p:nvPr/>
        </p:nvSpPr>
        <p:spPr>
          <a:xfrm>
            <a:off x="2002037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1FD7700-82D7-45E1-8997-92465271C8C9}"/>
              </a:ext>
            </a:extLst>
          </p:cNvPr>
          <p:cNvSpPr/>
          <p:nvPr/>
        </p:nvSpPr>
        <p:spPr>
          <a:xfrm>
            <a:off x="2048471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4093635-7BCA-4613-959C-DA2241416AF3}"/>
              </a:ext>
            </a:extLst>
          </p:cNvPr>
          <p:cNvSpPr/>
          <p:nvPr/>
        </p:nvSpPr>
        <p:spPr>
          <a:xfrm>
            <a:off x="2423518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C50561A-89FC-4EF4-BF45-7CE72AE2A084}"/>
              </a:ext>
            </a:extLst>
          </p:cNvPr>
          <p:cNvSpPr/>
          <p:nvPr/>
        </p:nvSpPr>
        <p:spPr>
          <a:xfrm>
            <a:off x="2844999" y="4332682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AD93D2B-51B9-4FB4-BC26-CCABB0C7BE44}"/>
              </a:ext>
            </a:extLst>
          </p:cNvPr>
          <p:cNvSpPr/>
          <p:nvPr/>
        </p:nvSpPr>
        <p:spPr>
          <a:xfrm>
            <a:off x="2891433" y="4375545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112E548-6FB5-4BFB-9533-0B435C2602DE}"/>
              </a:ext>
            </a:extLst>
          </p:cNvPr>
          <p:cNvSpPr/>
          <p:nvPr/>
        </p:nvSpPr>
        <p:spPr>
          <a:xfrm>
            <a:off x="3266480" y="437554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CEF6D98-E933-490D-B172-C262658645DF}"/>
              </a:ext>
            </a:extLst>
          </p:cNvPr>
          <p:cNvSpPr/>
          <p:nvPr/>
        </p:nvSpPr>
        <p:spPr>
          <a:xfrm>
            <a:off x="1952031" y="4832745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8F3766C-7B73-4CC9-9E35-7DD136265FCD}"/>
              </a:ext>
            </a:extLst>
          </p:cNvPr>
          <p:cNvSpPr/>
          <p:nvPr/>
        </p:nvSpPr>
        <p:spPr>
          <a:xfrm>
            <a:off x="2002037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BB07DBB-603B-40A6-A751-16D23B975FFC}"/>
              </a:ext>
            </a:extLst>
          </p:cNvPr>
          <p:cNvSpPr/>
          <p:nvPr/>
        </p:nvSpPr>
        <p:spPr>
          <a:xfrm>
            <a:off x="2048471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523694A-CDE4-4771-9D09-E96B31B0055E}"/>
              </a:ext>
            </a:extLst>
          </p:cNvPr>
          <p:cNvSpPr/>
          <p:nvPr/>
        </p:nvSpPr>
        <p:spPr>
          <a:xfrm>
            <a:off x="2423518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D969940-9FB5-4A9B-A30D-28AFE917FC30}"/>
              </a:ext>
            </a:extLst>
          </p:cNvPr>
          <p:cNvSpPr/>
          <p:nvPr/>
        </p:nvSpPr>
        <p:spPr>
          <a:xfrm>
            <a:off x="2844999" y="4880966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D5887CB-18B8-43C6-B0FF-66953E7432B0}"/>
              </a:ext>
            </a:extLst>
          </p:cNvPr>
          <p:cNvSpPr/>
          <p:nvPr/>
        </p:nvSpPr>
        <p:spPr>
          <a:xfrm>
            <a:off x="2891433" y="4923829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695A908-B99E-4336-B0EE-E81909BA73F4}"/>
              </a:ext>
            </a:extLst>
          </p:cNvPr>
          <p:cNvSpPr/>
          <p:nvPr/>
        </p:nvSpPr>
        <p:spPr>
          <a:xfrm>
            <a:off x="3266480" y="492382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4173B22-0228-4469-9A11-E27486DC14C9}"/>
              </a:ext>
            </a:extLst>
          </p:cNvPr>
          <p:cNvSpPr/>
          <p:nvPr/>
        </p:nvSpPr>
        <p:spPr>
          <a:xfrm>
            <a:off x="1952031" y="5381029"/>
            <a:ext cx="1785936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1D90F0D-7F76-4EBE-8369-7E124A7231CE}"/>
              </a:ext>
            </a:extLst>
          </p:cNvPr>
          <p:cNvSpPr/>
          <p:nvPr/>
        </p:nvSpPr>
        <p:spPr>
          <a:xfrm>
            <a:off x="2002037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2F6E2DB-E07A-477F-BE2F-385A10F95D81}"/>
              </a:ext>
            </a:extLst>
          </p:cNvPr>
          <p:cNvSpPr/>
          <p:nvPr/>
        </p:nvSpPr>
        <p:spPr>
          <a:xfrm>
            <a:off x="2048471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41038A9-9AB7-46AE-B47A-D287EACFC8AD}"/>
              </a:ext>
            </a:extLst>
          </p:cNvPr>
          <p:cNvSpPr/>
          <p:nvPr/>
        </p:nvSpPr>
        <p:spPr>
          <a:xfrm>
            <a:off x="2423518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52975E1-2281-4785-B8C3-0E86C1117616}"/>
              </a:ext>
            </a:extLst>
          </p:cNvPr>
          <p:cNvSpPr/>
          <p:nvPr/>
        </p:nvSpPr>
        <p:spPr>
          <a:xfrm>
            <a:off x="2844999" y="5429250"/>
            <a:ext cx="842962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1CC0CB3-653C-422C-9DFA-0638BFCA460C}"/>
              </a:ext>
            </a:extLst>
          </p:cNvPr>
          <p:cNvSpPr/>
          <p:nvPr/>
        </p:nvSpPr>
        <p:spPr>
          <a:xfrm>
            <a:off x="2891433" y="5472113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E5CF986-F6B7-4672-88B9-E1266F551DB5}"/>
              </a:ext>
            </a:extLst>
          </p:cNvPr>
          <p:cNvSpPr/>
          <p:nvPr/>
        </p:nvSpPr>
        <p:spPr>
          <a:xfrm>
            <a:off x="3266480" y="5472112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9E923CA1-FFF7-465B-8A68-E1ED882504F7}"/>
              </a:ext>
            </a:extLst>
          </p:cNvPr>
          <p:cNvSpPr/>
          <p:nvPr/>
        </p:nvSpPr>
        <p:spPr>
          <a:xfrm>
            <a:off x="4412576" y="398006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EC9C0678-75C5-46B3-8526-422F8C47F343}"/>
              </a:ext>
            </a:extLst>
          </p:cNvPr>
          <p:cNvSpPr/>
          <p:nvPr/>
        </p:nvSpPr>
        <p:spPr>
          <a:xfrm>
            <a:off x="5342464" y="2895896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6DC549B-C8DA-42D3-9AAE-AEAFA5B41A96}"/>
              </a:ext>
            </a:extLst>
          </p:cNvPr>
          <p:cNvSpPr/>
          <p:nvPr/>
        </p:nvSpPr>
        <p:spPr>
          <a:xfrm>
            <a:off x="5390169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967ED4D-E4D2-4CFC-B85F-FCAF0AC3F180}"/>
              </a:ext>
            </a:extLst>
          </p:cNvPr>
          <p:cNvSpPr/>
          <p:nvPr/>
        </p:nvSpPr>
        <p:spPr>
          <a:xfrm>
            <a:off x="5436603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6B83EEED-7C42-4B97-B3E1-4DB51DD8FBC4}"/>
              </a:ext>
            </a:extLst>
          </p:cNvPr>
          <p:cNvSpPr/>
          <p:nvPr/>
        </p:nvSpPr>
        <p:spPr>
          <a:xfrm>
            <a:off x="5811650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3B85735-B642-4477-A93F-E2B60DF6A182}"/>
              </a:ext>
            </a:extLst>
          </p:cNvPr>
          <p:cNvSpPr/>
          <p:nvPr/>
        </p:nvSpPr>
        <p:spPr>
          <a:xfrm>
            <a:off x="6186697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26F048B-33E7-489F-AA6E-04D46C0A0B3F}"/>
              </a:ext>
            </a:extLst>
          </p:cNvPr>
          <p:cNvSpPr/>
          <p:nvPr/>
        </p:nvSpPr>
        <p:spPr>
          <a:xfrm>
            <a:off x="6604177" y="2944117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30CE4AC6-E554-4ADE-8F97-83366E34DB70}"/>
              </a:ext>
            </a:extLst>
          </p:cNvPr>
          <p:cNvSpPr/>
          <p:nvPr/>
        </p:nvSpPr>
        <p:spPr>
          <a:xfrm>
            <a:off x="6650611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AA5A89A-1CFF-4494-A2D4-253A1767DD6D}"/>
              </a:ext>
            </a:extLst>
          </p:cNvPr>
          <p:cNvSpPr/>
          <p:nvPr/>
        </p:nvSpPr>
        <p:spPr>
          <a:xfrm>
            <a:off x="7025658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1F309756-CD1E-41B3-9278-3D6E69154879}"/>
              </a:ext>
            </a:extLst>
          </p:cNvPr>
          <p:cNvSpPr/>
          <p:nvPr/>
        </p:nvSpPr>
        <p:spPr>
          <a:xfrm>
            <a:off x="7400705" y="2986087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06F90135-EAB4-4C9A-A0A8-95E4F96BE6D0}"/>
              </a:ext>
            </a:extLst>
          </p:cNvPr>
          <p:cNvSpPr/>
          <p:nvPr/>
        </p:nvSpPr>
        <p:spPr>
          <a:xfrm>
            <a:off x="5342464" y="3444180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A1F3F0B-E5A8-49EA-89BD-31378E8DE9BA}"/>
              </a:ext>
            </a:extLst>
          </p:cNvPr>
          <p:cNvSpPr/>
          <p:nvPr/>
        </p:nvSpPr>
        <p:spPr>
          <a:xfrm>
            <a:off x="5390169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4513BF-3F30-4748-A9C6-50A459C937AD}"/>
              </a:ext>
            </a:extLst>
          </p:cNvPr>
          <p:cNvSpPr/>
          <p:nvPr/>
        </p:nvSpPr>
        <p:spPr>
          <a:xfrm>
            <a:off x="5436603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FFDFD17A-E632-431E-867E-60770BAA670F}"/>
              </a:ext>
            </a:extLst>
          </p:cNvPr>
          <p:cNvSpPr/>
          <p:nvPr/>
        </p:nvSpPr>
        <p:spPr>
          <a:xfrm>
            <a:off x="5811650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88F10A2-CECB-4736-AD44-1F3DD7A79158}"/>
              </a:ext>
            </a:extLst>
          </p:cNvPr>
          <p:cNvSpPr/>
          <p:nvPr/>
        </p:nvSpPr>
        <p:spPr>
          <a:xfrm>
            <a:off x="6186697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AFD3C398-EE40-4318-BBFE-883F42E620F8}"/>
              </a:ext>
            </a:extLst>
          </p:cNvPr>
          <p:cNvSpPr/>
          <p:nvPr/>
        </p:nvSpPr>
        <p:spPr>
          <a:xfrm>
            <a:off x="6604177" y="3492401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FB4F69A-8772-45C3-A1E9-596698D3145A}"/>
              </a:ext>
            </a:extLst>
          </p:cNvPr>
          <p:cNvSpPr/>
          <p:nvPr/>
        </p:nvSpPr>
        <p:spPr>
          <a:xfrm>
            <a:off x="6650611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86CAB4D-EAE3-490D-93E2-742D068ECAA2}"/>
              </a:ext>
            </a:extLst>
          </p:cNvPr>
          <p:cNvSpPr/>
          <p:nvPr/>
        </p:nvSpPr>
        <p:spPr>
          <a:xfrm>
            <a:off x="7025658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4CC7D7A7-D3D9-4794-9DE3-92BF519EE3A7}"/>
              </a:ext>
            </a:extLst>
          </p:cNvPr>
          <p:cNvSpPr/>
          <p:nvPr/>
        </p:nvSpPr>
        <p:spPr>
          <a:xfrm>
            <a:off x="7400705" y="3534371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B7216D76-31CF-45CA-AA21-16903DC03590}"/>
              </a:ext>
            </a:extLst>
          </p:cNvPr>
          <p:cNvSpPr/>
          <p:nvPr/>
        </p:nvSpPr>
        <p:spPr>
          <a:xfrm>
            <a:off x="5289507" y="4039792"/>
            <a:ext cx="2629340" cy="119300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52CF3A2-7434-4ECD-9142-A85B9A14AC5A}"/>
              </a:ext>
            </a:extLst>
          </p:cNvPr>
          <p:cNvSpPr/>
          <p:nvPr/>
        </p:nvSpPr>
        <p:spPr>
          <a:xfrm>
            <a:off x="5342464" y="4085333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DED500E-890A-4720-9DCE-C0D6DE028A5C}"/>
              </a:ext>
            </a:extLst>
          </p:cNvPr>
          <p:cNvSpPr/>
          <p:nvPr/>
        </p:nvSpPr>
        <p:spPr>
          <a:xfrm>
            <a:off x="5390169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811961B-0185-4521-B225-DC415FF5AA9A}"/>
              </a:ext>
            </a:extLst>
          </p:cNvPr>
          <p:cNvSpPr/>
          <p:nvPr/>
        </p:nvSpPr>
        <p:spPr>
          <a:xfrm>
            <a:off x="5436603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1FEEDBC-9293-4366-AD05-7EECE696FC40}"/>
              </a:ext>
            </a:extLst>
          </p:cNvPr>
          <p:cNvSpPr/>
          <p:nvPr/>
        </p:nvSpPr>
        <p:spPr>
          <a:xfrm>
            <a:off x="5811650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14D0973-1B68-45C6-9F5A-845A48A27A5D}"/>
              </a:ext>
            </a:extLst>
          </p:cNvPr>
          <p:cNvSpPr/>
          <p:nvPr/>
        </p:nvSpPr>
        <p:spPr>
          <a:xfrm>
            <a:off x="6186697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A10EAEF-3B56-46DD-A5B2-ED8C6501A88F}"/>
              </a:ext>
            </a:extLst>
          </p:cNvPr>
          <p:cNvSpPr/>
          <p:nvPr/>
        </p:nvSpPr>
        <p:spPr>
          <a:xfrm>
            <a:off x="6604177" y="4133554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9C94B1A-F94E-4F96-8809-FE7B1634A939}"/>
              </a:ext>
            </a:extLst>
          </p:cNvPr>
          <p:cNvSpPr/>
          <p:nvPr/>
        </p:nvSpPr>
        <p:spPr>
          <a:xfrm>
            <a:off x="6650611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6EDF632-DE67-4B11-B9F8-205DA3CB3E27}"/>
              </a:ext>
            </a:extLst>
          </p:cNvPr>
          <p:cNvSpPr/>
          <p:nvPr/>
        </p:nvSpPr>
        <p:spPr>
          <a:xfrm>
            <a:off x="7025658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5D5E53D5-EB69-4568-B1EC-9A2EF8868543}"/>
              </a:ext>
            </a:extLst>
          </p:cNvPr>
          <p:cNvSpPr/>
          <p:nvPr/>
        </p:nvSpPr>
        <p:spPr>
          <a:xfrm>
            <a:off x="7400705" y="4175524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EA33F6C-B92A-41E5-B7C5-C1EBDB4A5ACC}"/>
              </a:ext>
            </a:extLst>
          </p:cNvPr>
          <p:cNvSpPr/>
          <p:nvPr/>
        </p:nvSpPr>
        <p:spPr>
          <a:xfrm>
            <a:off x="5342464" y="4633617"/>
            <a:ext cx="2523427" cy="553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2F90CA6-446C-4190-90F1-945CE7DA8025}"/>
              </a:ext>
            </a:extLst>
          </p:cNvPr>
          <p:cNvSpPr/>
          <p:nvPr/>
        </p:nvSpPr>
        <p:spPr>
          <a:xfrm>
            <a:off x="5390169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035C4DD-AE76-4523-BB9C-3683B4F72B4D}"/>
              </a:ext>
            </a:extLst>
          </p:cNvPr>
          <p:cNvSpPr/>
          <p:nvPr/>
        </p:nvSpPr>
        <p:spPr>
          <a:xfrm>
            <a:off x="5436603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A46963F-A1AB-421D-ABF2-65D03CB51598}"/>
              </a:ext>
            </a:extLst>
          </p:cNvPr>
          <p:cNvSpPr/>
          <p:nvPr/>
        </p:nvSpPr>
        <p:spPr>
          <a:xfrm>
            <a:off x="5811650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6A9CEF9-25ED-423A-8567-F16F1451420B}"/>
              </a:ext>
            </a:extLst>
          </p:cNvPr>
          <p:cNvSpPr/>
          <p:nvPr/>
        </p:nvSpPr>
        <p:spPr>
          <a:xfrm>
            <a:off x="6186697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0ACDCAC5-C761-40C3-9465-703C632D2AFD}"/>
              </a:ext>
            </a:extLst>
          </p:cNvPr>
          <p:cNvSpPr/>
          <p:nvPr/>
        </p:nvSpPr>
        <p:spPr>
          <a:xfrm>
            <a:off x="6604177" y="4681838"/>
            <a:ext cx="1214008" cy="45720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CB9BE334-0C0C-4284-8A67-E0A5A90C0092}"/>
              </a:ext>
            </a:extLst>
          </p:cNvPr>
          <p:cNvSpPr/>
          <p:nvPr/>
        </p:nvSpPr>
        <p:spPr>
          <a:xfrm>
            <a:off x="6650611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9B51A858-47DD-4581-95CB-C707A6489E07}"/>
              </a:ext>
            </a:extLst>
          </p:cNvPr>
          <p:cNvSpPr/>
          <p:nvPr/>
        </p:nvSpPr>
        <p:spPr>
          <a:xfrm>
            <a:off x="7025658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ACE80BC-4F6B-486F-8D01-06692AC71FCB}"/>
              </a:ext>
            </a:extLst>
          </p:cNvPr>
          <p:cNvSpPr/>
          <p:nvPr/>
        </p:nvSpPr>
        <p:spPr>
          <a:xfrm>
            <a:off x="7400705" y="4723808"/>
            <a:ext cx="375047" cy="3750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460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5586413" y="3315696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6073735" y="4698046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961289" y="234577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A33E3-79E7-45D1-90F7-A94BE6396DAA}"/>
              </a:ext>
            </a:extLst>
          </p:cNvPr>
          <p:cNvSpPr txBox="1"/>
          <p:nvPr/>
        </p:nvSpPr>
        <p:spPr>
          <a:xfrm>
            <a:off x="4476023" y="1894637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(N-F)/S+1=Out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61406" y="2715040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05445" y="2096526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088043" y="435400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</p:cNvCxnSpPr>
          <p:nvPr/>
        </p:nvCxnSpPr>
        <p:spPr>
          <a:xfrm>
            <a:off x="3854053" y="2715042"/>
            <a:ext cx="275983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4BBC61-62AA-49D9-B2C2-3AA9199B78FD}"/>
              </a:ext>
            </a:extLst>
          </p:cNvPr>
          <p:cNvSpPr/>
          <p:nvPr/>
        </p:nvSpPr>
        <p:spPr>
          <a:xfrm>
            <a:off x="3360240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28CA0C-92F3-4E12-A884-5906273559F8}"/>
              </a:ext>
            </a:extLst>
          </p:cNvPr>
          <p:cNvSpPr/>
          <p:nvPr/>
        </p:nvSpPr>
        <p:spPr>
          <a:xfrm>
            <a:off x="3360240" y="250669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E38666-5588-4B62-8CEB-D29F4E846D6A}"/>
              </a:ext>
            </a:extLst>
          </p:cNvPr>
          <p:cNvSpPr/>
          <p:nvPr/>
        </p:nvSpPr>
        <p:spPr>
          <a:xfrm>
            <a:off x="3360240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234B71-1941-43E4-9CFD-4C66DE8B24B3}"/>
              </a:ext>
            </a:extLst>
          </p:cNvPr>
          <p:cNvSpPr/>
          <p:nvPr/>
        </p:nvSpPr>
        <p:spPr>
          <a:xfrm>
            <a:off x="2112505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A027F2-1D4E-4BC1-BE0E-3E9BBEA80590}"/>
              </a:ext>
            </a:extLst>
          </p:cNvPr>
          <p:cNvSpPr/>
          <p:nvPr/>
        </p:nvSpPr>
        <p:spPr>
          <a:xfrm>
            <a:off x="2528028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7EF09F-2DFD-4463-87AC-16F0CF2DA4F8}"/>
              </a:ext>
            </a:extLst>
          </p:cNvPr>
          <p:cNvSpPr/>
          <p:nvPr/>
        </p:nvSpPr>
        <p:spPr>
          <a:xfrm>
            <a:off x="2944717" y="33244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5D33A0-175F-4E86-8D61-4F9E5125EFE6}"/>
              </a:ext>
            </a:extLst>
          </p:cNvPr>
          <p:cNvSpPr/>
          <p:nvPr/>
        </p:nvSpPr>
        <p:spPr>
          <a:xfrm>
            <a:off x="3360240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9821" y="2096473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882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393570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59759" y="2675121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3711787" y="2648396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padding='same',kernel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(28,28),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28, 28,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95A2E-9D3D-49BD-AB01-24C88219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53" y="4823221"/>
            <a:ext cx="4800600" cy="11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padding='valid')(conv2d)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19328" y="2833517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(1, 14, 14, 5)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6624-FFA4-435B-A017-7E78B641B837}"/>
              </a:ext>
            </a:extLst>
          </p:cNvPr>
          <p:cNvSpPr txBox="1"/>
          <p:nvPr/>
        </p:nvSpPr>
        <p:spPr>
          <a:xfrm>
            <a:off x="919328" y="252276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(1, 28, 28, 5)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08F60-9890-46EE-9BA8-5800F64A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97" y="3777854"/>
            <a:ext cx="5233724" cy="12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2978652" y="9929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817658F-978F-43B4-81E7-7407654300D8}"/>
              </a:ext>
            </a:extLst>
          </p:cNvPr>
          <p:cNvGrpSpPr/>
          <p:nvPr/>
        </p:nvGrpSpPr>
        <p:grpSpPr>
          <a:xfrm>
            <a:off x="5048978" y="2564911"/>
            <a:ext cx="4001475" cy="2492824"/>
            <a:chOff x="5827822" y="3982358"/>
            <a:chExt cx="4001475" cy="24928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1DCE1C9-1539-4EF1-A86E-E388E8DB4E1E}"/>
                </a:ext>
              </a:extLst>
            </p:cNvPr>
            <p:cNvSpPr/>
            <p:nvPr/>
          </p:nvSpPr>
          <p:spPr>
            <a:xfrm>
              <a:off x="7721449" y="5199631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52E1A9-5221-45B3-9096-304812399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719" y="4476530"/>
              <a:ext cx="471225" cy="143050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35095D3-EBF4-4AD9-9852-16DB4EB9E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804" y="3982358"/>
              <a:ext cx="1475854" cy="7068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0256D6-C00E-4554-821F-F9794FFB0501}"/>
                </a:ext>
              </a:extLst>
            </p:cNvPr>
            <p:cNvSpPr/>
            <p:nvPr/>
          </p:nvSpPr>
          <p:spPr>
            <a:xfrm>
              <a:off x="8182386" y="4325575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266D58-016D-4466-A8A8-09B6457C60E4}"/>
                </a:ext>
              </a:extLst>
            </p:cNvPr>
            <p:cNvSpPr/>
            <p:nvPr/>
          </p:nvSpPr>
          <p:spPr>
            <a:xfrm>
              <a:off x="8977658" y="424845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189359-A10E-46FC-BC79-F93968A1A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1944" y="4252040"/>
              <a:ext cx="1817353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3CF87F2-8FA4-40B1-9A9C-948F21CF2C6C}"/>
                </a:ext>
              </a:extLst>
            </p:cNvPr>
            <p:cNvSpPr/>
            <p:nvPr/>
          </p:nvSpPr>
          <p:spPr>
            <a:xfrm>
              <a:off x="7278538" y="5964376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23A804F-A55A-4169-8295-A6C976974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736" y="5411258"/>
              <a:ext cx="1127810" cy="10639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BE6B5F-BF59-499E-9DE2-A7EEEB8CB02E}"/>
                </a:ext>
              </a:extLst>
            </p:cNvPr>
            <p:cNvSpPr/>
            <p:nvPr/>
          </p:nvSpPr>
          <p:spPr>
            <a:xfrm>
              <a:off x="6438754" y="605413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8A5B32-2699-4E4A-90D4-526CD654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822" y="6143890"/>
              <a:ext cx="1817352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4CFE54-DABB-4734-B161-D8D53AFF7D13}"/>
                </a:ext>
              </a:extLst>
            </p:cNvPr>
            <p:cNvSpPr txBox="1"/>
            <p:nvPr/>
          </p:nvSpPr>
          <p:spPr>
            <a:xfrm>
              <a:off x="7792291" y="5137171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AB07-A994-4DC0-A907-27D64B0C41C4}"/>
              </a:ext>
            </a:extLst>
          </p:cNvPr>
          <p:cNvSpPr txBox="1"/>
          <p:nvPr/>
        </p:nvSpPr>
        <p:spPr>
          <a:xfrm>
            <a:off x="5880726" y="187223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1000*0.25=250*0.25=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blipFill>
                <a:blip r:embed="rId5"/>
                <a:stretch>
                  <a:fillRect l="-160" t="-4444" r="-16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04E307F7-46FF-49C0-9D9A-D6D22B2C450E}"/>
              </a:ext>
            </a:extLst>
          </p:cNvPr>
          <p:cNvSpPr/>
          <p:nvPr/>
        </p:nvSpPr>
        <p:spPr>
          <a:xfrm>
            <a:off x="2867558" y="2980944"/>
            <a:ext cx="76810" cy="768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F87623-34A2-4262-96C8-CAE773267600}"/>
              </a:ext>
            </a:extLst>
          </p:cNvPr>
          <p:cNvCxnSpPr/>
          <p:nvPr/>
        </p:nvCxnSpPr>
        <p:spPr>
          <a:xfrm flipH="1">
            <a:off x="2735885" y="2163738"/>
            <a:ext cx="340156" cy="202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22686" y="2482836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279764" y="1175501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037104" y="3451856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032599" y="3320719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FCA3F9-96D9-4EF4-9119-7BB3E9144255}"/>
              </a:ext>
            </a:extLst>
          </p:cNvPr>
          <p:cNvCxnSpPr/>
          <p:nvPr/>
        </p:nvCxnSpPr>
        <p:spPr>
          <a:xfrm flipH="1">
            <a:off x="8733234" y="1839516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3FB64-B439-46CE-A666-AC173ADC4E25}"/>
              </a:ext>
            </a:extLst>
          </p:cNvPr>
          <p:cNvCxnSpPr/>
          <p:nvPr/>
        </p:nvCxnSpPr>
        <p:spPr>
          <a:xfrm flipH="1">
            <a:off x="8697515" y="2313678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96342D-A363-4A51-BE87-72953501B334}"/>
              </a:ext>
            </a:extLst>
          </p:cNvPr>
          <p:cNvCxnSpPr/>
          <p:nvPr/>
        </p:nvCxnSpPr>
        <p:spPr>
          <a:xfrm flipH="1">
            <a:off x="8710016" y="2892322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333434-C3FF-4593-BFF7-A7622FD4EC9A}"/>
              </a:ext>
            </a:extLst>
          </p:cNvPr>
          <p:cNvSpPr txBox="1"/>
          <p:nvPr/>
        </p:nvSpPr>
        <p:spPr>
          <a:xfrm>
            <a:off x="69850" y="657242"/>
            <a:ext cx="963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162872" y="297542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272B6F-76BC-498B-AED1-5F71AE49E731}"/>
              </a:ext>
            </a:extLst>
          </p:cNvPr>
          <p:cNvSpPr txBox="1"/>
          <p:nvPr/>
        </p:nvSpPr>
        <p:spPr>
          <a:xfrm>
            <a:off x="5958760" y="491043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,1,1,5)=&gt;(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170359" y="510340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46742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12590" y="56808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47546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9190170" y="597473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412602" y="483536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80918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90604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980723" y="5708355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643815" y="372056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95FA-4E48-4500-9F78-9D08B88D35E1}"/>
              </a:ext>
            </a:extLst>
          </p:cNvPr>
          <p:cNvSpPr txBox="1"/>
          <p:nvPr/>
        </p:nvSpPr>
        <p:spPr>
          <a:xfrm>
            <a:off x="298927" y="2136126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,28,28,1)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C59B1E-F62C-4B20-9FA3-A5AC091147BE}"/>
              </a:ext>
            </a:extLst>
          </p:cNvPr>
          <p:cNvSpPr txBox="1"/>
          <p:nvPr/>
        </p:nvSpPr>
        <p:spPr>
          <a:xfrm>
            <a:off x="2973227" y="216776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(128,28,28,10)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E8757-9956-4189-B34A-9D2F2E5B5DE8}"/>
              </a:ext>
            </a:extLst>
          </p:cNvPr>
          <p:cNvSpPr txBox="1"/>
          <p:nvPr/>
        </p:nvSpPr>
        <p:spPr>
          <a:xfrm>
            <a:off x="6045823" y="218150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(128,14,14,10)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소스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440826" y="1242168"/>
            <a:ext cx="63321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접속 후 다운로드 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3"/>
              </a:rPr>
              <a:t>https://github.com/imguru-mooc/AI_NLP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1705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28632-4711-4D8D-808E-763330907445}"/>
              </a:ext>
            </a:extLst>
          </p:cNvPr>
          <p:cNvGrpSpPr/>
          <p:nvPr/>
        </p:nvGrpSpPr>
        <p:grpSpPr>
          <a:xfrm>
            <a:off x="2418355" y="2815232"/>
            <a:ext cx="1671962" cy="2077060"/>
            <a:chOff x="2418355" y="2815232"/>
            <a:chExt cx="1671962" cy="207706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2C58E92-353E-4A5E-AA7E-DEC00BBA10CA}"/>
                </a:ext>
              </a:extLst>
            </p:cNvPr>
            <p:cNvSpPr/>
            <p:nvPr/>
          </p:nvSpPr>
          <p:spPr>
            <a:xfrm>
              <a:off x="2493783" y="281523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1682746-B436-405D-883D-C9DCDDBD7AF1}"/>
                </a:ext>
              </a:extLst>
            </p:cNvPr>
            <p:cNvSpPr/>
            <p:nvPr/>
          </p:nvSpPr>
          <p:spPr>
            <a:xfrm>
              <a:off x="2493783" y="3989338"/>
              <a:ext cx="315900" cy="315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DA4D935-11E8-4744-8392-342F172B3EDA}"/>
                </a:ext>
              </a:extLst>
            </p:cNvPr>
            <p:cNvSpPr/>
            <p:nvPr/>
          </p:nvSpPr>
          <p:spPr>
            <a:xfrm>
              <a:off x="3774417" y="367598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16DF9AC-EB3D-4004-A298-43678AD147A4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809683" y="2973182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F25745A-CD30-48ED-B25B-E4AA56E2BDC4}"/>
                </a:ext>
              </a:extLst>
            </p:cNvPr>
            <p:cNvCxnSpPr>
              <a:cxnSpLocks/>
              <a:stCxn id="84" idx="6"/>
              <a:endCxn id="60" idx="2"/>
            </p:cNvCxnSpPr>
            <p:nvPr/>
          </p:nvCxnSpPr>
          <p:spPr>
            <a:xfrm>
              <a:off x="2821356" y="3560235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CB3172C-0444-45A8-B584-8853584C342F}"/>
                </a:ext>
              </a:extLst>
            </p:cNvPr>
            <p:cNvSpPr/>
            <p:nvPr/>
          </p:nvSpPr>
          <p:spPr>
            <a:xfrm>
              <a:off x="2493783" y="457639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7B6B21F-7BE6-451C-B321-477DEB095B55}"/>
                </a:ext>
              </a:extLst>
            </p:cNvPr>
            <p:cNvCxnSpPr>
              <a:cxnSpLocks/>
              <a:stCxn id="68" idx="6"/>
              <a:endCxn id="60" idx="2"/>
            </p:cNvCxnSpPr>
            <p:nvPr/>
          </p:nvCxnSpPr>
          <p:spPr>
            <a:xfrm flipV="1">
              <a:off x="2809683" y="3833939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271C26-3F3D-45E5-A324-1E6590599B47}"/>
                </a:ext>
              </a:extLst>
            </p:cNvPr>
            <p:cNvSpPr/>
            <p:nvPr/>
          </p:nvSpPr>
          <p:spPr>
            <a:xfrm>
              <a:off x="3774417" y="306533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2FECF3E-3C38-47F7-8702-EF8F31591C52}"/>
                </a:ext>
              </a:extLst>
            </p:cNvPr>
            <p:cNvSpPr/>
            <p:nvPr/>
          </p:nvSpPr>
          <p:spPr>
            <a:xfrm>
              <a:off x="3774417" y="428828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EE730DD-1374-4819-ADDF-1905FE55E5AD}"/>
                </a:ext>
              </a:extLst>
            </p:cNvPr>
            <p:cNvCxnSpPr>
              <a:cxnSpLocks/>
              <a:stCxn id="56" idx="6"/>
              <a:endCxn id="72" idx="2"/>
            </p:cNvCxnSpPr>
            <p:nvPr/>
          </p:nvCxnSpPr>
          <p:spPr>
            <a:xfrm>
              <a:off x="2809683" y="2973182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562E7FC-32E8-4F35-A2EC-E38C2BFD3A46}"/>
                </a:ext>
              </a:extLst>
            </p:cNvPr>
            <p:cNvCxnSpPr>
              <a:cxnSpLocks/>
              <a:stCxn id="56" idx="6"/>
              <a:endCxn id="71" idx="2"/>
            </p:cNvCxnSpPr>
            <p:nvPr/>
          </p:nvCxnSpPr>
          <p:spPr>
            <a:xfrm>
              <a:off x="2809683" y="2973182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E6A4DD1-DAE1-4C7A-A001-72BD4AEE7A85}"/>
                </a:ext>
              </a:extLst>
            </p:cNvPr>
            <p:cNvCxnSpPr>
              <a:cxnSpLocks/>
              <a:stCxn id="84" idx="6"/>
              <a:endCxn id="71" idx="2"/>
            </p:cNvCxnSpPr>
            <p:nvPr/>
          </p:nvCxnSpPr>
          <p:spPr>
            <a:xfrm flipV="1">
              <a:off x="2821356" y="3223289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EAC616A-8290-4350-9168-235FA5EF9F1A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 flipV="1">
              <a:off x="2809683" y="3223289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215F43F-8816-46AA-95CA-55CDEAF8F383}"/>
                </a:ext>
              </a:extLst>
            </p:cNvPr>
            <p:cNvCxnSpPr>
              <a:cxnSpLocks/>
              <a:stCxn id="84" idx="6"/>
              <a:endCxn id="72" idx="2"/>
            </p:cNvCxnSpPr>
            <p:nvPr/>
          </p:nvCxnSpPr>
          <p:spPr>
            <a:xfrm>
              <a:off x="2821356" y="3560235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7F6A6375-C3A8-4822-A32E-CF9D35EB5DE1}"/>
                </a:ext>
              </a:extLst>
            </p:cNvPr>
            <p:cNvCxnSpPr>
              <a:cxnSpLocks/>
              <a:stCxn id="68" idx="6"/>
              <a:endCxn id="72" idx="2"/>
            </p:cNvCxnSpPr>
            <p:nvPr/>
          </p:nvCxnSpPr>
          <p:spPr>
            <a:xfrm flipV="1">
              <a:off x="2809683" y="4446232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BADC111-DAB7-4FDD-9C6D-21EB76F2203B}"/>
                </a:ext>
              </a:extLst>
            </p:cNvPr>
            <p:cNvSpPr/>
            <p:nvPr/>
          </p:nvSpPr>
          <p:spPr>
            <a:xfrm>
              <a:off x="2505456" y="3402285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5CEF883C-9679-4425-A0EA-03D9B1A8A3BB}"/>
                </a:ext>
              </a:extLst>
            </p:cNvPr>
            <p:cNvCxnSpPr>
              <a:cxnSpLocks/>
              <a:stCxn id="95" idx="3"/>
              <a:endCxn id="57" idx="3"/>
            </p:cNvCxnSpPr>
            <p:nvPr/>
          </p:nvCxnSpPr>
          <p:spPr>
            <a:xfrm flipV="1">
              <a:off x="2418355" y="4258976"/>
              <a:ext cx="121690" cy="232097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C40FE1-3BE8-4228-A158-1CB2851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73" y="2411144"/>
            <a:ext cx="3454578" cy="2559182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99130-31A5-46D0-8C54-2F594E79A1F3}"/>
              </a:ext>
            </a:extLst>
          </p:cNvPr>
          <p:cNvSpPr txBox="1"/>
          <p:nvPr/>
        </p:nvSpPr>
        <p:spPr>
          <a:xfrm>
            <a:off x="486889" y="1483301"/>
            <a:ext cx="4586689" cy="3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https://</a:t>
            </a:r>
            <a:r>
              <a:rPr kumimoji="1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www.anaconda.com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/products/individual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8F4F3-54A0-4E87-A39C-4057BBD3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9" y="2095716"/>
            <a:ext cx="4888456" cy="417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A59501-19EB-4873-BE96-DF12C9065D15}"/>
              </a:ext>
            </a:extLst>
          </p:cNvPr>
          <p:cNvSpPr/>
          <p:nvPr/>
        </p:nvSpPr>
        <p:spPr>
          <a:xfrm>
            <a:off x="486889" y="5811452"/>
            <a:ext cx="1168739" cy="456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A57A40-C274-48CC-90F4-702AB8045653}"/>
              </a:ext>
            </a:extLst>
          </p:cNvPr>
          <p:cNvSpPr/>
          <p:nvPr/>
        </p:nvSpPr>
        <p:spPr>
          <a:xfrm>
            <a:off x="6533147" y="3875811"/>
            <a:ext cx="3116179" cy="33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설치</a:t>
            </a: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0AF0FA-DE47-44B9-8EA8-716A59FFBF68}"/>
              </a:ext>
            </a:extLst>
          </p:cNvPr>
          <p:cNvCxnSpPr>
            <a:cxnSpLocks/>
          </p:cNvCxnSpPr>
          <p:nvPr/>
        </p:nvCxnSpPr>
        <p:spPr>
          <a:xfrm flipV="1">
            <a:off x="270662" y="4327080"/>
            <a:ext cx="5830101" cy="691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7112742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2800081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311674" y="2788262"/>
            <a:ext cx="2857401" cy="241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882064" y="2829968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212EB-4B05-460D-A902-25717CA050EC}"/>
              </a:ext>
            </a:extLst>
          </p:cNvPr>
          <p:cNvSpPr txBox="1"/>
          <p:nvPr/>
        </p:nvSpPr>
        <p:spPr>
          <a:xfrm>
            <a:off x="1378915" y="102412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CBB2AB-6FAF-4811-9981-C7773EF5BB7E}"/>
              </a:ext>
            </a:extLst>
          </p:cNvPr>
          <p:cNvSpPr/>
          <p:nvPr/>
        </p:nvSpPr>
        <p:spPr>
          <a:xfrm>
            <a:off x="2066544" y="188366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3CC517-DA51-4F81-BF21-0ACEC1B1D1DE}"/>
              </a:ext>
            </a:extLst>
          </p:cNvPr>
          <p:cNvSpPr/>
          <p:nvPr/>
        </p:nvSpPr>
        <p:spPr>
          <a:xfrm>
            <a:off x="3328416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9519E-F856-4C0D-BA5C-BEDA5E89E82B}"/>
              </a:ext>
            </a:extLst>
          </p:cNvPr>
          <p:cNvSpPr/>
          <p:nvPr/>
        </p:nvSpPr>
        <p:spPr>
          <a:xfrm>
            <a:off x="3790081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14031-7EDB-491D-B615-F6864F01A2D7}"/>
              </a:ext>
            </a:extLst>
          </p:cNvPr>
          <p:cNvSpPr/>
          <p:nvPr/>
        </p:nvSpPr>
        <p:spPr>
          <a:xfrm>
            <a:off x="4713411" y="188366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0D88B-BA11-4F18-BA1C-3B3B0CA40F91}"/>
              </a:ext>
            </a:extLst>
          </p:cNvPr>
          <p:cNvSpPr/>
          <p:nvPr/>
        </p:nvSpPr>
        <p:spPr>
          <a:xfrm>
            <a:off x="5175076" y="188366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B318AA-0CD6-40E9-B5A3-0577C64EB605}"/>
              </a:ext>
            </a:extLst>
          </p:cNvPr>
          <p:cNvSpPr/>
          <p:nvPr/>
        </p:nvSpPr>
        <p:spPr>
          <a:xfrm>
            <a:off x="7400512" y="1883662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83191E-82BF-4886-BB86-3FF526CEEC0B}"/>
              </a:ext>
            </a:extLst>
          </p:cNvPr>
          <p:cNvSpPr/>
          <p:nvPr/>
        </p:nvSpPr>
        <p:spPr>
          <a:xfrm>
            <a:off x="7862177" y="18836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A8A27D6-05ED-4832-86D7-465F4D2FB7EB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528209" y="2114497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978B14-9856-4FBD-A42D-95A250C55E8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251746" y="2114496"/>
            <a:ext cx="461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6EBCF7-07D1-4489-9F44-CF29639CC149}"/>
              </a:ext>
            </a:extLst>
          </p:cNvPr>
          <p:cNvSpPr txBox="1"/>
          <p:nvPr/>
        </p:nvSpPr>
        <p:spPr>
          <a:xfrm>
            <a:off x="1378915" y="392134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75F09E-90DA-4B43-82AD-52A0029C5AB1}"/>
              </a:ext>
            </a:extLst>
          </p:cNvPr>
          <p:cNvSpPr/>
          <p:nvPr/>
        </p:nvSpPr>
        <p:spPr>
          <a:xfrm>
            <a:off x="2066544" y="478088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312288-D1F5-4DA8-8918-F5BAB7BFC4D9}"/>
              </a:ext>
            </a:extLst>
          </p:cNvPr>
          <p:cNvSpPr/>
          <p:nvPr/>
        </p:nvSpPr>
        <p:spPr>
          <a:xfrm>
            <a:off x="3328416" y="4780885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4FEABC-AE39-4024-8AC6-97204B701440}"/>
              </a:ext>
            </a:extLst>
          </p:cNvPr>
          <p:cNvSpPr/>
          <p:nvPr/>
        </p:nvSpPr>
        <p:spPr>
          <a:xfrm>
            <a:off x="3779360" y="478088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89B846-A55E-4325-8A00-D80B093B881C}"/>
              </a:ext>
            </a:extLst>
          </p:cNvPr>
          <p:cNvSpPr/>
          <p:nvPr/>
        </p:nvSpPr>
        <p:spPr>
          <a:xfrm>
            <a:off x="4241025" y="4780881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4F45AA-A30C-489F-A33C-FC2A78F2878F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528209" y="5011718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6B8EE5-6B22-4BA9-9590-415DB949D616}"/>
              </a:ext>
            </a:extLst>
          </p:cNvPr>
          <p:cNvSpPr/>
          <p:nvPr/>
        </p:nvSpPr>
        <p:spPr>
          <a:xfrm>
            <a:off x="6056961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F1BE23-341F-4F50-BECC-1A7A85B9572C}"/>
              </a:ext>
            </a:extLst>
          </p:cNvPr>
          <p:cNvSpPr/>
          <p:nvPr/>
        </p:nvSpPr>
        <p:spPr>
          <a:xfrm>
            <a:off x="6518626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F0B6D364-AF16-4272-AA28-2FD9AA1B174F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 flipV="1">
            <a:off x="6980291" y="2114495"/>
            <a:ext cx="420221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3EEDFB75-759E-4D31-9817-F6B3F87A338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5636741" y="2114495"/>
            <a:ext cx="420220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7CA3AB-1D4E-44D2-821C-173ACF213242}"/>
              </a:ext>
            </a:extLst>
          </p:cNvPr>
          <p:cNvSpPr/>
          <p:nvPr/>
        </p:nvSpPr>
        <p:spPr>
          <a:xfrm>
            <a:off x="4702690" y="4780879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6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251497" y="5015824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blipFill>
                <a:blip r:embed="rId6"/>
                <a:stretch>
                  <a:fillRect r="-7985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79F264-4C78-47C4-BF07-5C750C702FA7}"/>
              </a:ext>
            </a:extLst>
          </p:cNvPr>
          <p:cNvCxnSpPr>
            <a:cxnSpLocks/>
          </p:cNvCxnSpPr>
          <p:nvPr/>
        </p:nvCxnSpPr>
        <p:spPr>
          <a:xfrm>
            <a:off x="-82029" y="3557221"/>
            <a:ext cx="3436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239256D-986A-4775-BC06-7AC7A56FB144}"/>
              </a:ext>
            </a:extLst>
          </p:cNvPr>
          <p:cNvCxnSpPr>
            <a:cxnSpLocks/>
          </p:cNvCxnSpPr>
          <p:nvPr/>
        </p:nvCxnSpPr>
        <p:spPr>
          <a:xfrm flipV="1">
            <a:off x="3828303" y="3308604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29A3346-E054-429F-A5A2-9D9248C8E067}"/>
              </a:ext>
            </a:extLst>
          </p:cNvPr>
          <p:cNvCxnSpPr>
            <a:cxnSpLocks/>
          </p:cNvCxnSpPr>
          <p:nvPr/>
        </p:nvCxnSpPr>
        <p:spPr>
          <a:xfrm flipV="1">
            <a:off x="7157678" y="2572982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Cost(Loss)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911493" y="192052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810544" y="5269827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754856-7B41-49B0-B896-85753AF3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9" y="3878453"/>
            <a:ext cx="3241486" cy="2521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94909-ED3F-4504-B026-2FD61DCA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58" y="3896916"/>
            <a:ext cx="3241485" cy="25026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99120B-0318-4D95-B893-BAD16B99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9" y="1115958"/>
            <a:ext cx="3241485" cy="2521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2BA4CD-C25C-4882-8222-500E77D85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"/>
          <a:stretch/>
        </p:blipFill>
        <p:spPr>
          <a:xfrm>
            <a:off x="1046558" y="1108812"/>
            <a:ext cx="3241485" cy="2533011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073F-CD18-45EC-BCDB-5A4796242C65}"/>
              </a:ext>
            </a:extLst>
          </p:cNvPr>
          <p:cNvSpPr/>
          <p:nvPr/>
        </p:nvSpPr>
        <p:spPr>
          <a:xfrm>
            <a:off x="3137663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F1A15-8B3E-4D0E-983B-163087CEEF14}"/>
              </a:ext>
            </a:extLst>
          </p:cNvPr>
          <p:cNvSpPr/>
          <p:nvPr/>
        </p:nvSpPr>
        <p:spPr>
          <a:xfrm>
            <a:off x="7908124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977DFC-245D-4C27-9C19-802965334517}"/>
              </a:ext>
            </a:extLst>
          </p:cNvPr>
          <p:cNvSpPr/>
          <p:nvPr/>
        </p:nvSpPr>
        <p:spPr>
          <a:xfrm>
            <a:off x="3137662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13856-C923-456D-B2C6-0723A38C7DC2}"/>
              </a:ext>
            </a:extLst>
          </p:cNvPr>
          <p:cNvSpPr/>
          <p:nvPr/>
        </p:nvSpPr>
        <p:spPr>
          <a:xfrm>
            <a:off x="7908124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100635" y="327822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827EF-4BAB-48F2-A11F-29B50C7C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46" y="1215628"/>
            <a:ext cx="241458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549F8-D302-495D-84E3-B8A83C281086}"/>
              </a:ext>
            </a:extLst>
          </p:cNvPr>
          <p:cNvSpPr txBox="1"/>
          <p:nvPr/>
        </p:nvSpPr>
        <p:spPr>
          <a:xfrm>
            <a:off x="3792362" y="20109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F24D62-E7FC-403B-B141-EB866B6327C4}"/>
              </a:ext>
            </a:extLst>
          </p:cNvPr>
          <p:cNvSpPr txBox="1"/>
          <p:nvPr/>
        </p:nvSpPr>
        <p:spPr>
          <a:xfrm>
            <a:off x="4786313" y="795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E41945-B328-409B-92F3-744C718AC677}"/>
              </a:ext>
            </a:extLst>
          </p:cNvPr>
          <p:cNvSpPr txBox="1"/>
          <p:nvPr/>
        </p:nvSpPr>
        <p:spPr>
          <a:xfrm>
            <a:off x="2836068" y="4739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6FDCEC-9B8E-42BD-B473-4DAEAF3270CD}"/>
              </a:ext>
            </a:extLst>
          </p:cNvPr>
          <p:cNvSpPr txBox="1"/>
          <p:nvPr/>
        </p:nvSpPr>
        <p:spPr>
          <a:xfrm>
            <a:off x="4725591" y="3887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EA2CE-4294-48D5-A467-E7DE32A2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251722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169ADA0-49C9-4A92-BAE7-00EE8B817C88}"/>
              </a:ext>
            </a:extLst>
          </p:cNvPr>
          <p:cNvSpPr txBox="1"/>
          <p:nvPr/>
        </p:nvSpPr>
        <p:spPr>
          <a:xfrm>
            <a:off x="910829" y="131737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y_hat = W*x+b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4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267315" y="288661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070787" y="260667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774988" y="28307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677236" y="593987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939652" y="171128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673603" y="466259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1030335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74" y="293801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55990" y="43335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50510" y="31093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28304" y="2878135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42988" y="519693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32505" y="310223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071263" y="3158080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45754" y="381857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84512" y="403474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8333" r="-72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34753" y="621134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43285" y="624342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793036" y="1428751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99791" y="3036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497169" y="1982749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231120" y="493405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558105" y="3384560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276519" y="5558649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82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985659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13" y="299516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652429" y="439067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946949" y="3166526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724743" y="2935286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839427" y="525408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428944" y="315938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167702" y="3215231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142193" y="387572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880951" y="4091892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6393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331192" y="626849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039724" y="6300573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889475" y="1485902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296230" y="3093736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593608" y="2039900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327559" y="499120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654544" y="3441711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388602" y="5618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443972" y="5858349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39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32488" y="984997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67" y="260940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734583" y="400491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029103" y="2780763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806897" y="254952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921581" y="486831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511098" y="277362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249856" y="282946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224347" y="348995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963105" y="370612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03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401805" y="623291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138220" y="5951394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971629" y="1100139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w=-1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560369" y="26490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675762" y="165413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2551680" y="46285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736698" y="3055948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470756" y="523282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526126" y="5472586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E88422-16F5-422A-837B-F8202AA869B8}"/>
              </a:ext>
            </a:extLst>
          </p:cNvPr>
          <p:cNvCxnSpPr>
            <a:cxnSpLocks/>
          </p:cNvCxnSpPr>
          <p:nvPr/>
        </p:nvCxnSpPr>
        <p:spPr>
          <a:xfrm>
            <a:off x="1026622" y="1634476"/>
            <a:ext cx="1542522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142CE95-533A-4EDA-8C2A-058CEA5475A4}"/>
              </a:ext>
            </a:extLst>
          </p:cNvPr>
          <p:cNvSpPr/>
          <p:nvPr/>
        </p:nvSpPr>
        <p:spPr>
          <a:xfrm rot="10800000" flipH="1">
            <a:off x="1708349" y="593715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7F059B-15AC-44EA-BB65-69E1354358F0}"/>
              </a:ext>
            </a:extLst>
          </p:cNvPr>
          <p:cNvCxnSpPr>
            <a:cxnSpLocks/>
          </p:cNvCxnSpPr>
          <p:nvPr/>
        </p:nvCxnSpPr>
        <p:spPr>
          <a:xfrm>
            <a:off x="1392944" y="3347928"/>
            <a:ext cx="2246838" cy="2880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01866CE-320B-4D58-AC8E-95427F9DE5C5}"/>
              </a:ext>
            </a:extLst>
          </p:cNvPr>
          <p:cNvSpPr/>
          <p:nvPr/>
        </p:nvSpPr>
        <p:spPr>
          <a:xfrm>
            <a:off x="5352876" y="274677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52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5172A7-4F3A-4A5A-AF6E-EE86CF5E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1389764"/>
            <a:ext cx="5820172" cy="4526800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968228" y="2718197"/>
            <a:ext cx="4578353" cy="1034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260209" y="5467663"/>
            <a:ext cx="954979" cy="372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^2   )</m:t>
                          </m:r>
                        </m:e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66BA92-7575-473A-9149-AFCA550ADC33}"/>
              </a:ext>
            </a:extLst>
          </p:cNvPr>
          <p:cNvCxnSpPr/>
          <p:nvPr/>
        </p:nvCxnSpPr>
        <p:spPr>
          <a:xfrm flipH="1">
            <a:off x="4590329" y="1429350"/>
            <a:ext cx="281635" cy="391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/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/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/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/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418786" y="33044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41" y="1055581"/>
            <a:ext cx="2342032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803126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773370" y="551060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0205DA-F283-40A2-82FD-5F1530E962E8}"/>
              </a:ext>
            </a:extLst>
          </p:cNvPr>
          <p:cNvSpPr txBox="1"/>
          <p:nvPr/>
        </p:nvSpPr>
        <p:spPr>
          <a:xfrm>
            <a:off x="4083748" y="349221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J(w,b)=Loss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7A4896-0E9A-4A76-AC54-53AEAFB68494}"/>
              </a:ext>
            </a:extLst>
          </p:cNvPr>
          <p:cNvSpPr/>
          <p:nvPr/>
        </p:nvSpPr>
        <p:spPr>
          <a:xfrm>
            <a:off x="2302011" y="314541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497B-945B-4988-B2F5-660D42F1D1F5}"/>
              </a:ext>
            </a:extLst>
          </p:cNvPr>
          <p:cNvSpPr/>
          <p:nvPr/>
        </p:nvSpPr>
        <p:spPr>
          <a:xfrm>
            <a:off x="7537175" y="3002852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8896AA-D0DC-4824-BB2D-CA3FBED1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64" y="2416577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E07F-A28F-489C-BA62-10DEC66880E1}"/>
              </a:ext>
            </a:extLst>
          </p:cNvPr>
          <p:cNvSpPr txBox="1"/>
          <p:nvPr/>
        </p:nvSpPr>
        <p:spPr>
          <a:xfrm>
            <a:off x="6705601" y="34029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447CB-BA13-4EBC-A062-F2A8300F5803}"/>
              </a:ext>
            </a:extLst>
          </p:cNvPr>
          <p:cNvSpPr txBox="1"/>
          <p:nvPr/>
        </p:nvSpPr>
        <p:spPr>
          <a:xfrm>
            <a:off x="9456517" y="337348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53B3A-6713-48DF-BE3A-6E03B4C52ED8}"/>
              </a:ext>
            </a:extLst>
          </p:cNvPr>
          <p:cNvSpPr txBox="1"/>
          <p:nvPr/>
        </p:nvSpPr>
        <p:spPr>
          <a:xfrm>
            <a:off x="6701652" y="158592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9.819118656206367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151.35590713560302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4278094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i in range(1000):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x_i, y_i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y_hat = x_i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y_hat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plt.scatter(x,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plt.plot([pt1[0], pt2[0]], [pt1[1], pt2[1]], 'r-')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62017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F1944B-A52D-4FFA-A36A-822B2F83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FD850-8613-441A-BD93-44B89BC8517B}"/>
              </a:ext>
            </a:extLst>
          </p:cNvPr>
          <p:cNvSpPr txBox="1"/>
          <p:nvPr/>
        </p:nvSpPr>
        <p:spPr>
          <a:xfrm>
            <a:off x="6940952" y="183315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942.7013592248312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151.74608061033615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7C811-7980-49CA-AD7A-7A18DDBA0AF0}"/>
              </a:ext>
            </a:extLst>
          </p:cNvPr>
          <p:cNvSpPr txBox="1"/>
          <p:nvPr/>
        </p:nvSpPr>
        <p:spPr>
          <a:xfrm>
            <a:off x="6736467" y="42341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A94E-4307-4D15-98C8-946E0265CD68}"/>
              </a:ext>
            </a:extLst>
          </p:cNvPr>
          <p:cNvSpPr txBox="1"/>
          <p:nvPr/>
        </p:nvSpPr>
        <p:spPr>
          <a:xfrm>
            <a:off x="9429355" y="2555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아핀연산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(affine)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blipFill>
                <a:blip r:embed="rId3"/>
                <a:stretch>
                  <a:fillRect l="-368" t="-16000" r="-245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plt.plot(0.18, 0.18 * neuron.w + neuron.b, 'ro')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36F35C-FDA3-4A60-8109-38B61629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77" y="3890420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5562" y="211196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339394" y="4537804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56592" y="1199306"/>
            <a:ext cx="101232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플로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CPU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버전 설치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pip install tensorflow==2.4.0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파이썬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 3.8.3 (default, Jul  2 2020, 17:30:36) [MSC v.1916 64 bit (AMD64)] :: Anaconda, Inc. on win32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Type "help", "copyright", "credits" or "license" for more information.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텐서플로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임포트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확인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import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as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print(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.__version__)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소스가 있는 디렉토리로 이동 후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C:\Users\jikim&gt;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cd d:\source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주피터 노트북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d:\&gt;source&gt;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notebook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94779" y="4149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004796" y="1559080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blipFill>
                <a:blip r:embed="rId3"/>
                <a:stretch>
                  <a:fillRect l="-1956" t="-1942" r="-782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287112" y="469924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9" y="2690544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44" y="2690544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82441" y="2729054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583308" y="2876830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117394" y="2776940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600954" y="2935039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59868" y="3580499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8" y="3594919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→0.91→0.51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blipFill>
                <a:blip r:embed="rId6"/>
                <a:stretch>
                  <a:fillRect l="-3178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71986" y="4811176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978199" y="61857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>
            <a:cxnSpLocks/>
          </p:cNvCxnSpPr>
          <p:nvPr/>
        </p:nvCxnSpPr>
        <p:spPr>
          <a:xfrm>
            <a:off x="164779" y="4007644"/>
            <a:ext cx="2433957" cy="2249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DAEB-9A4A-4474-9750-349BB417BB43}"/>
              </a:ext>
            </a:extLst>
          </p:cNvPr>
          <p:cNvCxnSpPr>
            <a:cxnSpLocks/>
          </p:cNvCxnSpPr>
          <p:nvPr/>
        </p:nvCxnSpPr>
        <p:spPr>
          <a:xfrm flipV="1">
            <a:off x="1310517" y="5053263"/>
            <a:ext cx="0" cy="115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252CDE-95FD-4CBC-8B06-03682B6C77F1}"/>
              </a:ext>
            </a:extLst>
          </p:cNvPr>
          <p:cNvCxnSpPr>
            <a:cxnSpLocks/>
          </p:cNvCxnSpPr>
          <p:nvPr/>
        </p:nvCxnSpPr>
        <p:spPr>
          <a:xfrm>
            <a:off x="932910" y="5041981"/>
            <a:ext cx="388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6849F9-1126-4D8E-917C-F8391760A616}"/>
              </a:ext>
            </a:extLst>
          </p:cNvPr>
          <p:cNvSpPr/>
          <p:nvPr/>
        </p:nvSpPr>
        <p:spPr>
          <a:xfrm>
            <a:off x="2308298" y="5439768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CFFAAA-9A0F-4EC9-AE55-5E890F2B7965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447298" y="5730206"/>
            <a:ext cx="6219" cy="455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65BAA5-D26E-44D7-9B9C-E4223EA75974}"/>
              </a:ext>
            </a:extLst>
          </p:cNvPr>
          <p:cNvCxnSpPr>
            <a:cxnSpLocks/>
          </p:cNvCxnSpPr>
          <p:nvPr/>
        </p:nvCxnSpPr>
        <p:spPr>
          <a:xfrm>
            <a:off x="921804" y="5730206"/>
            <a:ext cx="15254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15584D-D201-4ACF-98F3-27CFE9C47B06}"/>
              </a:ext>
            </a:extLst>
          </p:cNvPr>
          <p:cNvCxnSpPr>
            <a:cxnSpLocks/>
          </p:cNvCxnSpPr>
          <p:nvPr/>
        </p:nvCxnSpPr>
        <p:spPr>
          <a:xfrm>
            <a:off x="408797" y="5041981"/>
            <a:ext cx="3503245" cy="1195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1493A6E-E51D-48AD-A732-49FB434C9CA1}"/>
              </a:ext>
            </a:extLst>
          </p:cNvPr>
          <p:cNvSpPr/>
          <p:nvPr/>
        </p:nvSpPr>
        <p:spPr>
          <a:xfrm>
            <a:off x="3097626" y="5632913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C0DBE1-90BF-4B45-8351-89D8604351F8}"/>
              </a:ext>
            </a:extLst>
          </p:cNvPr>
          <p:cNvSpPr/>
          <p:nvPr/>
        </p:nvSpPr>
        <p:spPr>
          <a:xfrm>
            <a:off x="3802655" y="5778132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E77C436-D2F4-44FC-916E-B44045C9EB45}"/>
              </a:ext>
            </a:extLst>
          </p:cNvPr>
          <p:cNvSpPr/>
          <p:nvPr/>
        </p:nvSpPr>
        <p:spPr>
          <a:xfrm>
            <a:off x="4593948" y="5891001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BC9836-9858-4C04-829E-1B52C8C242B7}"/>
              </a:ext>
            </a:extLst>
          </p:cNvPr>
          <p:cNvSpPr txBox="1"/>
          <p:nvPr/>
        </p:nvSpPr>
        <p:spPr>
          <a:xfrm>
            <a:off x="-65978" y="47925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CD4F3-7A5E-4D6C-9694-99C48A6BCDDB}"/>
              </a:ext>
            </a:extLst>
          </p:cNvPr>
          <p:cNvSpPr txBox="1"/>
          <p:nvPr/>
        </p:nvSpPr>
        <p:spPr>
          <a:xfrm>
            <a:off x="-65978" y="548418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69992-437B-4532-BCDD-FA3DE0E2D7FF}"/>
              </a:ext>
            </a:extLst>
          </p:cNvPr>
          <p:cNvSpPr txBox="1"/>
          <p:nvPr/>
        </p:nvSpPr>
        <p:spPr>
          <a:xfrm>
            <a:off x="30942" y="124358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설치시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대응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657C9-F051-4C98-B7C6-5155AC189E21}"/>
              </a:ext>
            </a:extLst>
          </p:cNvPr>
          <p:cNvSpPr txBox="1"/>
          <p:nvPr/>
        </p:nvSpPr>
        <p:spPr>
          <a:xfrm>
            <a:off x="259777" y="966787"/>
            <a:ext cx="9921434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tensorflow import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나시는 분들은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아래 사이트 에서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https://support.microsoft.com/en-my/help/2977003/the-latest-supported-visual-c-downloads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x86: vc_redist.x86.exe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x64: vc_redist.x64.exe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ARM64: vc_redist.arm64.exe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배재포 실행 파일을 다운 받아 설치 한후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import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해보세요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텐서 플로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2.1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부터는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visual c++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재배포 가능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사용해서 그렇다고 합니다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33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blipFill>
                <a:blip r:embed="rId6"/>
                <a:stretch>
                  <a:fillRect l="-3606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863853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/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FE5253-094F-4A16-ABEC-91BFB1F3B0E7}"/>
              </a:ext>
            </a:extLst>
          </p:cNvPr>
          <p:cNvSpPr txBox="1"/>
          <p:nvPr/>
        </p:nvSpPr>
        <p:spPr>
          <a:xfrm>
            <a:off x="4043844" y="54425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337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/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blipFill>
                <a:blip r:embed="rId7"/>
                <a:stretch>
                  <a:fillRect t="-3488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/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blipFill>
                <a:blip r:embed="rId8"/>
                <a:stretch>
                  <a:fillRect l="-1527" t="-26667" r="-477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/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blipFill>
                <a:blip r:embed="rId9"/>
                <a:stretch>
                  <a:fillRect l="-1818" t="-24590" r="-6136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/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blipFill>
                <a:blip r:embed="rId10"/>
                <a:stretch>
                  <a:fillRect l="-4255" r="-531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7B7068-202D-43E0-9520-D9D8ECD4BAF9}"/>
              </a:ext>
            </a:extLst>
          </p:cNvPr>
          <p:cNvSpPr txBox="1"/>
          <p:nvPr/>
        </p:nvSpPr>
        <p:spPr>
          <a:xfrm>
            <a:off x="6072203" y="8635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wx+b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rgbClr val="FF6600"/>
          </a:solidFill>
        </a:ln>
      </a:spPr>
      <a:bodyPr lIns="36000" rIns="36000"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9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 sz="280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200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94808</TotalTime>
  <Words>28072</Words>
  <Application>Microsoft Office PowerPoint</Application>
  <PresentationFormat>사용자 지정</PresentationFormat>
  <Paragraphs>7200</Paragraphs>
  <Slides>314</Slides>
  <Notes>298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314</vt:i4>
      </vt:variant>
    </vt:vector>
  </HeadingPairs>
  <TitlesOfParts>
    <vt:vector size="330" baseType="lpstr">
      <vt:lpstr>나눔스퀘어 ExtraBold</vt:lpstr>
      <vt:lpstr>Wingdings</vt:lpstr>
      <vt:lpstr>Microsoft Sans Serif</vt:lpstr>
      <vt:lpstr>Consolas</vt:lpstr>
      <vt:lpstr>고도 M</vt:lpstr>
      <vt:lpstr>Calvin</vt:lpstr>
      <vt:lpstr>Candara</vt:lpstr>
      <vt:lpstr>굴림</vt:lpstr>
      <vt:lpstr>맑은 고딕</vt:lpstr>
      <vt:lpstr>Arial</vt:lpstr>
      <vt:lpstr>고도 B</vt:lpstr>
      <vt:lpstr>맑은 고딕</vt:lpstr>
      <vt:lpstr>Cambria Math</vt:lpstr>
      <vt:lpstr>1_제목 슬라이드</vt:lpstr>
      <vt:lpstr>38_기본 디자인</vt:lpstr>
      <vt:lpstr>39_기본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3976</cp:revision>
  <dcterms:created xsi:type="dcterms:W3CDTF">2008-02-04T08:04:25Z</dcterms:created>
  <dcterms:modified xsi:type="dcterms:W3CDTF">2022-02-14T10:16:24Z</dcterms:modified>
</cp:coreProperties>
</file>